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7.svg" ContentType="image/svg+xml"/>
  <Override PartName="/ppt/media/image19.svg" ContentType="image/svg+xml"/>
  <Override PartName="/ppt/media/image21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370" r:id="rId5"/>
    <p:sldId id="328" r:id="rId6"/>
    <p:sldId id="371" r:id="rId7"/>
    <p:sldId id="329" r:id="rId8"/>
    <p:sldId id="330" r:id="rId9"/>
    <p:sldId id="331" r:id="rId10"/>
    <p:sldId id="267" r:id="rId11"/>
    <p:sldId id="332" r:id="rId12"/>
    <p:sldId id="333" r:id="rId13"/>
    <p:sldId id="334" r:id="rId14"/>
    <p:sldId id="335" r:id="rId15"/>
    <p:sldId id="336" r:id="rId16"/>
    <p:sldId id="273" r:id="rId17"/>
    <p:sldId id="372" r:id="rId18"/>
    <p:sldId id="275" r:id="rId19"/>
    <p:sldId id="338" r:id="rId20"/>
    <p:sldId id="339" r:id="rId21"/>
    <p:sldId id="340" r:id="rId22"/>
    <p:sldId id="373" r:id="rId23"/>
    <p:sldId id="341" r:id="rId24"/>
    <p:sldId id="342" r:id="rId25"/>
    <p:sldId id="343" r:id="rId26"/>
    <p:sldId id="282" r:id="rId27"/>
    <p:sldId id="344" r:id="rId28"/>
    <p:sldId id="284" r:id="rId29"/>
    <p:sldId id="285" r:id="rId30"/>
    <p:sldId id="374" r:id="rId31"/>
    <p:sldId id="345" r:id="rId32"/>
    <p:sldId id="346" r:id="rId33"/>
    <p:sldId id="288" r:id="rId34"/>
    <p:sldId id="347" r:id="rId35"/>
    <p:sldId id="348" r:id="rId36"/>
    <p:sldId id="349" r:id="rId37"/>
    <p:sldId id="375" r:id="rId38"/>
    <p:sldId id="350" r:id="rId39"/>
    <p:sldId id="294" r:id="rId40"/>
    <p:sldId id="351" r:id="rId41"/>
    <p:sldId id="296" r:id="rId42"/>
    <p:sldId id="297" r:id="rId43"/>
    <p:sldId id="352" r:id="rId44"/>
    <p:sldId id="353" r:id="rId45"/>
    <p:sldId id="354" r:id="rId46"/>
    <p:sldId id="355" r:id="rId47"/>
    <p:sldId id="356" r:id="rId48"/>
    <p:sldId id="303" r:id="rId49"/>
    <p:sldId id="357" r:id="rId50"/>
    <p:sldId id="358" r:id="rId51"/>
    <p:sldId id="306" r:id="rId52"/>
    <p:sldId id="307" r:id="rId53"/>
    <p:sldId id="359" r:id="rId54"/>
    <p:sldId id="360" r:id="rId55"/>
    <p:sldId id="310" r:id="rId56"/>
    <p:sldId id="311" r:id="rId57"/>
    <p:sldId id="376" r:id="rId58"/>
    <p:sldId id="361" r:id="rId59"/>
    <p:sldId id="362" r:id="rId60"/>
    <p:sldId id="363" r:id="rId61"/>
    <p:sldId id="364" r:id="rId62"/>
    <p:sldId id="316" r:id="rId63"/>
    <p:sldId id="365" r:id="rId64"/>
    <p:sldId id="318" r:id="rId65"/>
    <p:sldId id="319" r:id="rId66"/>
    <p:sldId id="366" r:id="rId67"/>
    <p:sldId id="378" r:id="rId68"/>
    <p:sldId id="367" r:id="rId69"/>
    <p:sldId id="322" r:id="rId70"/>
    <p:sldId id="323" r:id="rId71"/>
    <p:sldId id="368" r:id="rId72"/>
    <p:sldId id="325" r:id="rId73"/>
    <p:sldId id="369" r:id="rId74"/>
    <p:sldId id="327" r:id="rId7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9" Type="http://schemas.openxmlformats.org/officeDocument/2006/relationships/commentAuthors" Target="commentAuthors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1" Type="http://schemas.openxmlformats.org/officeDocument/2006/relationships/tags" Target="../tags/tag37.xml"/><Relationship Id="rId20" Type="http://schemas.openxmlformats.org/officeDocument/2006/relationships/tags" Target="../tags/tag36.xml"/><Relationship Id="rId2" Type="http://schemas.openxmlformats.org/officeDocument/2006/relationships/tags" Target="../tags/tag18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4" Type="http://schemas.openxmlformats.org/officeDocument/2006/relationships/tags" Target="../tags/tag171.xml"/><Relationship Id="rId13" Type="http://schemas.openxmlformats.org/officeDocument/2006/relationships/tags" Target="../tags/tag170.xml"/><Relationship Id="rId12" Type="http://schemas.openxmlformats.org/officeDocument/2006/relationships/tags" Target="../tags/tag169.xml"/><Relationship Id="rId11" Type="http://schemas.openxmlformats.org/officeDocument/2006/relationships/tags" Target="../tags/tag168.xml"/><Relationship Id="rId10" Type="http://schemas.openxmlformats.org/officeDocument/2006/relationships/tags" Target="../tags/tag16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6" Type="http://schemas.openxmlformats.org/officeDocument/2006/relationships/tags" Target="../tags/tag217.xml"/><Relationship Id="rId25" Type="http://schemas.openxmlformats.org/officeDocument/2006/relationships/tags" Target="../tags/tag216.xml"/><Relationship Id="rId24" Type="http://schemas.openxmlformats.org/officeDocument/2006/relationships/tags" Target="../tags/tag215.xml"/><Relationship Id="rId23" Type="http://schemas.openxmlformats.org/officeDocument/2006/relationships/tags" Target="../tags/tag214.xml"/><Relationship Id="rId22" Type="http://schemas.openxmlformats.org/officeDocument/2006/relationships/tags" Target="../tags/tag213.xml"/><Relationship Id="rId21" Type="http://schemas.openxmlformats.org/officeDocument/2006/relationships/tags" Target="../tags/tag212.xml"/><Relationship Id="rId20" Type="http://schemas.openxmlformats.org/officeDocument/2006/relationships/tags" Target="../tags/tag211.xml"/><Relationship Id="rId2" Type="http://schemas.openxmlformats.org/officeDocument/2006/relationships/tags" Target="../tags/tag193.xml"/><Relationship Id="rId19" Type="http://schemas.openxmlformats.org/officeDocument/2006/relationships/tags" Target="../tags/tag210.xml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2" Type="http://schemas.openxmlformats.org/officeDocument/2006/relationships/tags" Target="../tags/tag238.xml"/><Relationship Id="rId21" Type="http://schemas.openxmlformats.org/officeDocument/2006/relationships/tags" Target="../tags/tag237.xml"/><Relationship Id="rId20" Type="http://schemas.openxmlformats.org/officeDocument/2006/relationships/tags" Target="../tags/tag236.xml"/><Relationship Id="rId2" Type="http://schemas.openxmlformats.org/officeDocument/2006/relationships/tags" Target="../tags/tag218.xml"/><Relationship Id="rId19" Type="http://schemas.openxmlformats.org/officeDocument/2006/relationships/tags" Target="../tags/tag235.xml"/><Relationship Id="rId18" Type="http://schemas.openxmlformats.org/officeDocument/2006/relationships/tags" Target="../tags/tag234.xml"/><Relationship Id="rId17" Type="http://schemas.openxmlformats.org/officeDocument/2006/relationships/tags" Target="../tags/tag233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0" Type="http://schemas.openxmlformats.org/officeDocument/2006/relationships/tags" Target="../tags/tag247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1" Type="http://schemas.openxmlformats.org/officeDocument/2006/relationships/tags" Target="../tags/tag280.xml"/><Relationship Id="rId20" Type="http://schemas.openxmlformats.org/officeDocument/2006/relationships/tags" Target="../tags/tag279.xml"/><Relationship Id="rId2" Type="http://schemas.openxmlformats.org/officeDocument/2006/relationships/tags" Target="../tags/tag261.xml"/><Relationship Id="rId19" Type="http://schemas.openxmlformats.org/officeDocument/2006/relationships/tags" Target="../tags/tag278.xml"/><Relationship Id="rId18" Type="http://schemas.openxmlformats.org/officeDocument/2006/relationships/tags" Target="../tags/tag277.xml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0" Type="http://schemas.openxmlformats.org/officeDocument/2006/relationships/tags" Target="../tags/tag299.xml"/><Relationship Id="rId2" Type="http://schemas.openxmlformats.org/officeDocument/2006/relationships/tags" Target="../tags/tag281.xml"/><Relationship Id="rId19" Type="http://schemas.openxmlformats.org/officeDocument/2006/relationships/tags" Target="../tags/tag298.xml"/><Relationship Id="rId18" Type="http://schemas.openxmlformats.org/officeDocument/2006/relationships/tags" Target="../tags/tag297.xml"/><Relationship Id="rId17" Type="http://schemas.openxmlformats.org/officeDocument/2006/relationships/tags" Target="../tags/tag296.xml"/><Relationship Id="rId16" Type="http://schemas.openxmlformats.org/officeDocument/2006/relationships/tags" Target="../tags/tag295.xml"/><Relationship Id="rId15" Type="http://schemas.openxmlformats.org/officeDocument/2006/relationships/tags" Target="../tags/tag294.xml"/><Relationship Id="rId14" Type="http://schemas.openxmlformats.org/officeDocument/2006/relationships/tags" Target="../tags/tag293.xml"/><Relationship Id="rId13" Type="http://schemas.openxmlformats.org/officeDocument/2006/relationships/tags" Target="../tags/tag292.xml"/><Relationship Id="rId12" Type="http://schemas.openxmlformats.org/officeDocument/2006/relationships/tags" Target="../tags/tag291.xml"/><Relationship Id="rId11" Type="http://schemas.openxmlformats.org/officeDocument/2006/relationships/tags" Target="../tags/tag290.xml"/><Relationship Id="rId10" Type="http://schemas.openxmlformats.org/officeDocument/2006/relationships/tags" Target="../tags/tag289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4" Type="http://schemas.openxmlformats.org/officeDocument/2006/relationships/tags" Target="../tags/tag323.xml"/><Relationship Id="rId13" Type="http://schemas.openxmlformats.org/officeDocument/2006/relationships/tags" Target="../tags/tag322.xml"/><Relationship Id="rId12" Type="http://schemas.openxmlformats.org/officeDocument/2006/relationships/tags" Target="../tags/tag321.xml"/><Relationship Id="rId11" Type="http://schemas.openxmlformats.org/officeDocument/2006/relationships/tags" Target="../tags/tag320.xml"/><Relationship Id="rId10" Type="http://schemas.openxmlformats.org/officeDocument/2006/relationships/tags" Target="../tags/tag319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4" Type="http://schemas.openxmlformats.org/officeDocument/2006/relationships/tags" Target="../tags/tag336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3" Type="http://schemas.openxmlformats.org/officeDocument/2006/relationships/tags" Target="../tags/tag348.xml"/><Relationship Id="rId12" Type="http://schemas.openxmlformats.org/officeDocument/2006/relationships/tags" Target="../tags/tag347.xml"/><Relationship Id="rId11" Type="http://schemas.openxmlformats.org/officeDocument/2006/relationships/tags" Target="../tags/tag346.xml"/><Relationship Id="rId10" Type="http://schemas.openxmlformats.org/officeDocument/2006/relationships/tags" Target="../tags/tag345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tags" Target="../tags/tag363.xml"/><Relationship Id="rId7" Type="http://schemas.openxmlformats.org/officeDocument/2006/relationships/tags" Target="../tags/tag362.xml"/><Relationship Id="rId6" Type="http://schemas.openxmlformats.org/officeDocument/2006/relationships/tags" Target="../tags/tag361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5" Type="http://schemas.openxmlformats.org/officeDocument/2006/relationships/tags" Target="../tags/tag378.xml"/><Relationship Id="rId14" Type="http://schemas.openxmlformats.org/officeDocument/2006/relationships/tags" Target="../tags/tag377.xml"/><Relationship Id="rId13" Type="http://schemas.openxmlformats.org/officeDocument/2006/relationships/tags" Target="../tags/tag376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86.xml"/><Relationship Id="rId8" Type="http://schemas.openxmlformats.org/officeDocument/2006/relationships/tags" Target="../tags/tag385.xml"/><Relationship Id="rId7" Type="http://schemas.openxmlformats.org/officeDocument/2006/relationships/tags" Target="../tags/tag384.xml"/><Relationship Id="rId6" Type="http://schemas.openxmlformats.org/officeDocument/2006/relationships/tags" Target="../tags/tag383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1" Type="http://schemas.openxmlformats.org/officeDocument/2006/relationships/tags" Target="../tags/tag388.xml"/><Relationship Id="rId10" Type="http://schemas.openxmlformats.org/officeDocument/2006/relationships/tags" Target="../tags/tag387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96.xml"/><Relationship Id="rId8" Type="http://schemas.openxmlformats.org/officeDocument/2006/relationships/tags" Target="../tags/tag395.xml"/><Relationship Id="rId7" Type="http://schemas.openxmlformats.org/officeDocument/2006/relationships/tags" Target="../tags/tag394.xml"/><Relationship Id="rId6" Type="http://schemas.openxmlformats.org/officeDocument/2006/relationships/tags" Target="../tags/tag393.xml"/><Relationship Id="rId5" Type="http://schemas.openxmlformats.org/officeDocument/2006/relationships/tags" Target="../tags/tag392.xml"/><Relationship Id="rId4" Type="http://schemas.openxmlformats.org/officeDocument/2006/relationships/tags" Target="../tags/tag391.xml"/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9" Type="http://schemas.openxmlformats.org/officeDocument/2006/relationships/tags" Target="../tags/tag406.xml"/><Relationship Id="rId18" Type="http://schemas.openxmlformats.org/officeDocument/2006/relationships/tags" Target="../tags/tag405.xml"/><Relationship Id="rId17" Type="http://schemas.openxmlformats.org/officeDocument/2006/relationships/tags" Target="../tags/tag404.xml"/><Relationship Id="rId16" Type="http://schemas.openxmlformats.org/officeDocument/2006/relationships/tags" Target="../tags/tag403.xml"/><Relationship Id="rId15" Type="http://schemas.openxmlformats.org/officeDocument/2006/relationships/tags" Target="../tags/tag402.xml"/><Relationship Id="rId14" Type="http://schemas.openxmlformats.org/officeDocument/2006/relationships/tags" Target="../tags/tag401.xml"/><Relationship Id="rId13" Type="http://schemas.openxmlformats.org/officeDocument/2006/relationships/tags" Target="../tags/tag400.xml"/><Relationship Id="rId12" Type="http://schemas.openxmlformats.org/officeDocument/2006/relationships/tags" Target="../tags/tag399.xml"/><Relationship Id="rId11" Type="http://schemas.openxmlformats.org/officeDocument/2006/relationships/tags" Target="../tags/tag398.xml"/><Relationship Id="rId10" Type="http://schemas.openxmlformats.org/officeDocument/2006/relationships/tags" Target="../tags/tag397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414.xml"/><Relationship Id="rId8" Type="http://schemas.openxmlformats.org/officeDocument/2006/relationships/tags" Target="../tags/tag413.xml"/><Relationship Id="rId7" Type="http://schemas.openxmlformats.org/officeDocument/2006/relationships/tags" Target="../tags/tag412.xml"/><Relationship Id="rId6" Type="http://schemas.openxmlformats.org/officeDocument/2006/relationships/tags" Target="../tags/tag411.xml"/><Relationship Id="rId5" Type="http://schemas.openxmlformats.org/officeDocument/2006/relationships/tags" Target="../tags/tag410.xml"/><Relationship Id="rId4" Type="http://schemas.openxmlformats.org/officeDocument/2006/relationships/tags" Target="../tags/tag409.xml"/><Relationship Id="rId3" Type="http://schemas.openxmlformats.org/officeDocument/2006/relationships/tags" Target="../tags/tag408.xml"/><Relationship Id="rId22" Type="http://schemas.openxmlformats.org/officeDocument/2006/relationships/tags" Target="../tags/tag427.xml"/><Relationship Id="rId21" Type="http://schemas.openxmlformats.org/officeDocument/2006/relationships/tags" Target="../tags/tag426.xml"/><Relationship Id="rId20" Type="http://schemas.openxmlformats.org/officeDocument/2006/relationships/tags" Target="../tags/tag425.xml"/><Relationship Id="rId2" Type="http://schemas.openxmlformats.org/officeDocument/2006/relationships/tags" Target="../tags/tag407.xml"/><Relationship Id="rId19" Type="http://schemas.openxmlformats.org/officeDocument/2006/relationships/tags" Target="../tags/tag424.xml"/><Relationship Id="rId18" Type="http://schemas.openxmlformats.org/officeDocument/2006/relationships/tags" Target="../tags/tag423.xml"/><Relationship Id="rId17" Type="http://schemas.openxmlformats.org/officeDocument/2006/relationships/tags" Target="../tags/tag422.xml"/><Relationship Id="rId16" Type="http://schemas.openxmlformats.org/officeDocument/2006/relationships/tags" Target="../tags/tag421.xml"/><Relationship Id="rId15" Type="http://schemas.openxmlformats.org/officeDocument/2006/relationships/tags" Target="../tags/tag420.xml"/><Relationship Id="rId14" Type="http://schemas.openxmlformats.org/officeDocument/2006/relationships/tags" Target="../tags/tag419.xml"/><Relationship Id="rId13" Type="http://schemas.openxmlformats.org/officeDocument/2006/relationships/tags" Target="../tags/tag418.xml"/><Relationship Id="rId12" Type="http://schemas.openxmlformats.org/officeDocument/2006/relationships/tags" Target="../tags/tag417.xml"/><Relationship Id="rId11" Type="http://schemas.openxmlformats.org/officeDocument/2006/relationships/tags" Target="../tags/tag416.xml"/><Relationship Id="rId10" Type="http://schemas.openxmlformats.org/officeDocument/2006/relationships/tags" Target="../tags/tag415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35.xml"/><Relationship Id="rId8" Type="http://schemas.openxmlformats.org/officeDocument/2006/relationships/tags" Target="../tags/tag434.xml"/><Relationship Id="rId7" Type="http://schemas.openxmlformats.org/officeDocument/2006/relationships/tags" Target="../tags/tag433.xml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4" Type="http://schemas.openxmlformats.org/officeDocument/2006/relationships/tags" Target="../tags/tag440.xml"/><Relationship Id="rId13" Type="http://schemas.openxmlformats.org/officeDocument/2006/relationships/tags" Target="../tags/tag439.xml"/><Relationship Id="rId12" Type="http://schemas.openxmlformats.org/officeDocument/2006/relationships/tags" Target="../tags/tag438.xml"/><Relationship Id="rId11" Type="http://schemas.openxmlformats.org/officeDocument/2006/relationships/tags" Target="../tags/tag437.xml"/><Relationship Id="rId10" Type="http://schemas.openxmlformats.org/officeDocument/2006/relationships/tags" Target="../tags/tag436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tags" Target="../tags/tag446.xml"/><Relationship Id="rId6" Type="http://schemas.openxmlformats.org/officeDocument/2006/relationships/tags" Target="../tags/tag445.xml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54.xml"/><Relationship Id="rId8" Type="http://schemas.openxmlformats.org/officeDocument/2006/relationships/tags" Target="../tags/tag453.xml"/><Relationship Id="rId7" Type="http://schemas.openxmlformats.org/officeDocument/2006/relationships/tags" Target="../tags/tag452.xml"/><Relationship Id="rId6" Type="http://schemas.openxmlformats.org/officeDocument/2006/relationships/tags" Target="../tags/tag451.xml"/><Relationship Id="rId5" Type="http://schemas.openxmlformats.org/officeDocument/2006/relationships/tags" Target="../tags/tag450.xml"/><Relationship Id="rId4" Type="http://schemas.openxmlformats.org/officeDocument/2006/relationships/tags" Target="../tags/tag449.xml"/><Relationship Id="rId3" Type="http://schemas.openxmlformats.org/officeDocument/2006/relationships/tags" Target="../tags/tag448.xml"/><Relationship Id="rId2" Type="http://schemas.openxmlformats.org/officeDocument/2006/relationships/tags" Target="../tags/tag447.xml"/><Relationship Id="rId11" Type="http://schemas.openxmlformats.org/officeDocument/2006/relationships/tags" Target="../tags/tag456.xml"/><Relationship Id="rId10" Type="http://schemas.openxmlformats.org/officeDocument/2006/relationships/tags" Target="../tags/tag455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463.xml"/><Relationship Id="rId7" Type="http://schemas.openxmlformats.org/officeDocument/2006/relationships/tags" Target="../tags/tag462.xml"/><Relationship Id="rId6" Type="http://schemas.openxmlformats.org/officeDocument/2006/relationships/tags" Target="../tags/tag461.xml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2" Type="http://schemas.openxmlformats.org/officeDocument/2006/relationships/tags" Target="../tags/tag474.xml"/><Relationship Id="rId11" Type="http://schemas.openxmlformats.org/officeDocument/2006/relationships/tags" Target="../tags/tag473.xml"/><Relationship Id="rId10" Type="http://schemas.openxmlformats.org/officeDocument/2006/relationships/tags" Target="../tags/tag472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482.xml"/><Relationship Id="rId8" Type="http://schemas.openxmlformats.org/officeDocument/2006/relationships/tags" Target="../tags/tag481.xml"/><Relationship Id="rId7" Type="http://schemas.openxmlformats.org/officeDocument/2006/relationships/tags" Target="../tags/tag480.xml"/><Relationship Id="rId6" Type="http://schemas.openxmlformats.org/officeDocument/2006/relationships/tags" Target="../tags/tag479.xml"/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" Type="http://schemas.openxmlformats.org/officeDocument/2006/relationships/tags" Target="../tags/tag476.xml"/><Relationship Id="rId2" Type="http://schemas.openxmlformats.org/officeDocument/2006/relationships/tags" Target="../tags/tag475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tags" Target="../tags/tag483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1" Type="http://schemas.openxmlformats.org/officeDocument/2006/relationships/tags" Target="../tags/tag510.xml"/><Relationship Id="rId20" Type="http://schemas.openxmlformats.org/officeDocument/2006/relationships/tags" Target="../tags/tag509.xml"/><Relationship Id="rId2" Type="http://schemas.openxmlformats.org/officeDocument/2006/relationships/tags" Target="../tags/tag491.xml"/><Relationship Id="rId19" Type="http://schemas.openxmlformats.org/officeDocument/2006/relationships/tags" Target="../tags/tag508.xml"/><Relationship Id="rId18" Type="http://schemas.openxmlformats.org/officeDocument/2006/relationships/tags" Target="../tags/tag507.xml"/><Relationship Id="rId17" Type="http://schemas.openxmlformats.org/officeDocument/2006/relationships/tags" Target="../tags/tag506.xml"/><Relationship Id="rId16" Type="http://schemas.openxmlformats.org/officeDocument/2006/relationships/tags" Target="../tags/tag505.xml"/><Relationship Id="rId15" Type="http://schemas.openxmlformats.org/officeDocument/2006/relationships/tags" Target="../tags/tag504.xml"/><Relationship Id="rId14" Type="http://schemas.openxmlformats.org/officeDocument/2006/relationships/tags" Target="../tags/tag503.xml"/><Relationship Id="rId13" Type="http://schemas.openxmlformats.org/officeDocument/2006/relationships/tags" Target="../tags/tag502.xml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518.xml"/><Relationship Id="rId8" Type="http://schemas.openxmlformats.org/officeDocument/2006/relationships/tags" Target="../tags/tag517.xml"/><Relationship Id="rId7" Type="http://schemas.openxmlformats.org/officeDocument/2006/relationships/tags" Target="../tags/tag516.xml"/><Relationship Id="rId6" Type="http://schemas.openxmlformats.org/officeDocument/2006/relationships/tags" Target="../tags/tag515.xml"/><Relationship Id="rId5" Type="http://schemas.openxmlformats.org/officeDocument/2006/relationships/tags" Target="../tags/tag514.xml"/><Relationship Id="rId4" Type="http://schemas.openxmlformats.org/officeDocument/2006/relationships/tags" Target="../tags/tag513.xml"/><Relationship Id="rId3" Type="http://schemas.openxmlformats.org/officeDocument/2006/relationships/tags" Target="../tags/tag512.xml"/><Relationship Id="rId2" Type="http://schemas.openxmlformats.org/officeDocument/2006/relationships/tags" Target="../tags/tag511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526.xml"/><Relationship Id="rId8" Type="http://schemas.openxmlformats.org/officeDocument/2006/relationships/tags" Target="../tags/tag525.xml"/><Relationship Id="rId7" Type="http://schemas.openxmlformats.org/officeDocument/2006/relationships/tags" Target="../tags/tag524.xml"/><Relationship Id="rId6" Type="http://schemas.openxmlformats.org/officeDocument/2006/relationships/tags" Target="../tags/tag523.xml"/><Relationship Id="rId5" Type="http://schemas.openxmlformats.org/officeDocument/2006/relationships/tags" Target="../tags/tag522.xml"/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0" Type="http://schemas.openxmlformats.org/officeDocument/2006/relationships/tags" Target="../tags/tag527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tags" Target="../tags/tag529.xml"/><Relationship Id="rId21" Type="http://schemas.openxmlformats.org/officeDocument/2006/relationships/tags" Target="../tags/tag547.xml"/><Relationship Id="rId20" Type="http://schemas.openxmlformats.org/officeDocument/2006/relationships/tags" Target="../tags/tag546.xml"/><Relationship Id="rId2" Type="http://schemas.openxmlformats.org/officeDocument/2006/relationships/tags" Target="../tags/tag528.xml"/><Relationship Id="rId19" Type="http://schemas.openxmlformats.org/officeDocument/2006/relationships/tags" Target="../tags/tag545.xml"/><Relationship Id="rId18" Type="http://schemas.openxmlformats.org/officeDocument/2006/relationships/tags" Target="../tags/tag544.xml"/><Relationship Id="rId17" Type="http://schemas.openxmlformats.org/officeDocument/2006/relationships/tags" Target="../tags/tag543.xml"/><Relationship Id="rId16" Type="http://schemas.openxmlformats.org/officeDocument/2006/relationships/tags" Target="../tags/tag542.xml"/><Relationship Id="rId15" Type="http://schemas.openxmlformats.org/officeDocument/2006/relationships/tags" Target="../tags/tag541.xml"/><Relationship Id="rId14" Type="http://schemas.openxmlformats.org/officeDocument/2006/relationships/tags" Target="../tags/tag540.xml"/><Relationship Id="rId13" Type="http://schemas.openxmlformats.org/officeDocument/2006/relationships/tags" Target="../tags/tag539.xml"/><Relationship Id="rId12" Type="http://schemas.openxmlformats.org/officeDocument/2006/relationships/tags" Target="../tags/tag538.xml"/><Relationship Id="rId11" Type="http://schemas.openxmlformats.org/officeDocument/2006/relationships/tags" Target="../tags/tag537.xml"/><Relationship Id="rId10" Type="http://schemas.openxmlformats.org/officeDocument/2006/relationships/tags" Target="../tags/tag536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55.xml"/><Relationship Id="rId8" Type="http://schemas.openxmlformats.org/officeDocument/2006/relationships/tags" Target="../tags/tag554.xml"/><Relationship Id="rId7" Type="http://schemas.openxmlformats.org/officeDocument/2006/relationships/tags" Target="../tags/tag553.xml"/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6" Type="http://schemas.openxmlformats.org/officeDocument/2006/relationships/tags" Target="../tags/tag572.xml"/><Relationship Id="rId25" Type="http://schemas.openxmlformats.org/officeDocument/2006/relationships/tags" Target="../tags/tag571.xml"/><Relationship Id="rId24" Type="http://schemas.openxmlformats.org/officeDocument/2006/relationships/tags" Target="../tags/tag570.xml"/><Relationship Id="rId23" Type="http://schemas.openxmlformats.org/officeDocument/2006/relationships/tags" Target="../tags/tag569.xml"/><Relationship Id="rId22" Type="http://schemas.openxmlformats.org/officeDocument/2006/relationships/tags" Target="../tags/tag568.xml"/><Relationship Id="rId21" Type="http://schemas.openxmlformats.org/officeDocument/2006/relationships/tags" Target="../tags/tag567.xml"/><Relationship Id="rId20" Type="http://schemas.openxmlformats.org/officeDocument/2006/relationships/tags" Target="../tags/tag566.xml"/><Relationship Id="rId2" Type="http://schemas.openxmlformats.org/officeDocument/2006/relationships/tags" Target="../tags/tag548.xml"/><Relationship Id="rId19" Type="http://schemas.openxmlformats.org/officeDocument/2006/relationships/tags" Target="../tags/tag565.xml"/><Relationship Id="rId18" Type="http://schemas.openxmlformats.org/officeDocument/2006/relationships/tags" Target="../tags/tag564.xml"/><Relationship Id="rId17" Type="http://schemas.openxmlformats.org/officeDocument/2006/relationships/tags" Target="../tags/tag563.xml"/><Relationship Id="rId16" Type="http://schemas.openxmlformats.org/officeDocument/2006/relationships/tags" Target="../tags/tag562.xml"/><Relationship Id="rId15" Type="http://schemas.openxmlformats.org/officeDocument/2006/relationships/tags" Target="../tags/tag561.xml"/><Relationship Id="rId14" Type="http://schemas.openxmlformats.org/officeDocument/2006/relationships/tags" Target="../tags/tag560.xml"/><Relationship Id="rId13" Type="http://schemas.openxmlformats.org/officeDocument/2006/relationships/tags" Target="../tags/tag559.xml"/><Relationship Id="rId12" Type="http://schemas.openxmlformats.org/officeDocument/2006/relationships/tags" Target="../tags/tag558.xml"/><Relationship Id="rId11" Type="http://schemas.openxmlformats.org/officeDocument/2006/relationships/tags" Target="../tags/tag557.xml"/><Relationship Id="rId10" Type="http://schemas.openxmlformats.org/officeDocument/2006/relationships/tags" Target="../tags/tag556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80.xml"/><Relationship Id="rId8" Type="http://schemas.openxmlformats.org/officeDocument/2006/relationships/tags" Target="../tags/tag579.xml"/><Relationship Id="rId7" Type="http://schemas.openxmlformats.org/officeDocument/2006/relationships/tags" Target="../tags/tag578.xml"/><Relationship Id="rId6" Type="http://schemas.openxmlformats.org/officeDocument/2006/relationships/tags" Target="../tags/tag577.xml"/><Relationship Id="rId5" Type="http://schemas.openxmlformats.org/officeDocument/2006/relationships/tags" Target="../tags/tag576.xml"/><Relationship Id="rId4" Type="http://schemas.openxmlformats.org/officeDocument/2006/relationships/tags" Target="../tags/tag575.xml"/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588.xml"/><Relationship Id="rId8" Type="http://schemas.openxmlformats.org/officeDocument/2006/relationships/tags" Target="../tags/tag587.xml"/><Relationship Id="rId7" Type="http://schemas.openxmlformats.org/officeDocument/2006/relationships/tags" Target="../tags/tag586.xml"/><Relationship Id="rId6" Type="http://schemas.openxmlformats.org/officeDocument/2006/relationships/tags" Target="../tags/tag585.xml"/><Relationship Id="rId5" Type="http://schemas.openxmlformats.org/officeDocument/2006/relationships/tags" Target="../tags/tag584.xml"/><Relationship Id="rId4" Type="http://schemas.openxmlformats.org/officeDocument/2006/relationships/tags" Target="../tags/tag583.xml"/><Relationship Id="rId3" Type="http://schemas.openxmlformats.org/officeDocument/2006/relationships/tags" Target="../tags/tag582.xml"/><Relationship Id="rId2" Type="http://schemas.openxmlformats.org/officeDocument/2006/relationships/tags" Target="../tags/tag581.xml"/><Relationship Id="rId14" Type="http://schemas.openxmlformats.org/officeDocument/2006/relationships/tags" Target="../tags/tag593.xml"/><Relationship Id="rId13" Type="http://schemas.openxmlformats.org/officeDocument/2006/relationships/tags" Target="../tags/tag592.xml"/><Relationship Id="rId12" Type="http://schemas.openxmlformats.org/officeDocument/2006/relationships/tags" Target="../tags/tag591.xml"/><Relationship Id="rId11" Type="http://schemas.openxmlformats.org/officeDocument/2006/relationships/tags" Target="../tags/tag590.xml"/><Relationship Id="rId10" Type="http://schemas.openxmlformats.org/officeDocument/2006/relationships/tags" Target="../tags/tag589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601.xml"/><Relationship Id="rId8" Type="http://schemas.openxmlformats.org/officeDocument/2006/relationships/tags" Target="../tags/tag600.xml"/><Relationship Id="rId7" Type="http://schemas.openxmlformats.org/officeDocument/2006/relationships/tags" Target="../tags/tag599.xml"/><Relationship Id="rId6" Type="http://schemas.openxmlformats.org/officeDocument/2006/relationships/tags" Target="../tags/tag598.xml"/><Relationship Id="rId5" Type="http://schemas.openxmlformats.org/officeDocument/2006/relationships/tags" Target="../tags/tag597.xml"/><Relationship Id="rId4" Type="http://schemas.openxmlformats.org/officeDocument/2006/relationships/tags" Target="../tags/tag596.xml"/><Relationship Id="rId3" Type="http://schemas.openxmlformats.org/officeDocument/2006/relationships/tags" Target="../tags/tag595.xml"/><Relationship Id="rId22" Type="http://schemas.openxmlformats.org/officeDocument/2006/relationships/tags" Target="../tags/tag614.xml"/><Relationship Id="rId21" Type="http://schemas.openxmlformats.org/officeDocument/2006/relationships/tags" Target="../tags/tag613.xml"/><Relationship Id="rId20" Type="http://schemas.openxmlformats.org/officeDocument/2006/relationships/tags" Target="../tags/tag612.xml"/><Relationship Id="rId2" Type="http://schemas.openxmlformats.org/officeDocument/2006/relationships/tags" Target="../tags/tag594.xml"/><Relationship Id="rId19" Type="http://schemas.openxmlformats.org/officeDocument/2006/relationships/tags" Target="../tags/tag611.xml"/><Relationship Id="rId18" Type="http://schemas.openxmlformats.org/officeDocument/2006/relationships/tags" Target="../tags/tag610.xml"/><Relationship Id="rId17" Type="http://schemas.openxmlformats.org/officeDocument/2006/relationships/tags" Target="../tags/tag609.xml"/><Relationship Id="rId16" Type="http://schemas.openxmlformats.org/officeDocument/2006/relationships/tags" Target="../tags/tag608.xml"/><Relationship Id="rId15" Type="http://schemas.openxmlformats.org/officeDocument/2006/relationships/tags" Target="../tags/tag607.xml"/><Relationship Id="rId14" Type="http://schemas.openxmlformats.org/officeDocument/2006/relationships/tags" Target="../tags/tag606.xml"/><Relationship Id="rId13" Type="http://schemas.openxmlformats.org/officeDocument/2006/relationships/tags" Target="../tags/tag605.xml"/><Relationship Id="rId12" Type="http://schemas.openxmlformats.org/officeDocument/2006/relationships/tags" Target="../tags/tag604.xml"/><Relationship Id="rId11" Type="http://schemas.openxmlformats.org/officeDocument/2006/relationships/tags" Target="../tags/tag603.xml"/><Relationship Id="rId10" Type="http://schemas.openxmlformats.org/officeDocument/2006/relationships/tags" Target="../tags/tag602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622.xml"/><Relationship Id="rId8" Type="http://schemas.openxmlformats.org/officeDocument/2006/relationships/tags" Target="../tags/tag621.xml"/><Relationship Id="rId7" Type="http://schemas.openxmlformats.org/officeDocument/2006/relationships/tags" Target="../tags/tag620.xml"/><Relationship Id="rId6" Type="http://schemas.openxmlformats.org/officeDocument/2006/relationships/tags" Target="../tags/tag619.xml"/><Relationship Id="rId5" Type="http://schemas.openxmlformats.org/officeDocument/2006/relationships/tags" Target="../tags/tag618.xml"/><Relationship Id="rId4" Type="http://schemas.openxmlformats.org/officeDocument/2006/relationships/tags" Target="../tags/tag617.xml"/><Relationship Id="rId3" Type="http://schemas.openxmlformats.org/officeDocument/2006/relationships/tags" Target="../tags/tag616.xml"/><Relationship Id="rId2" Type="http://schemas.openxmlformats.org/officeDocument/2006/relationships/tags" Target="../tags/tag615.xml"/><Relationship Id="rId13" Type="http://schemas.openxmlformats.org/officeDocument/2006/relationships/tags" Target="../tags/tag626.xml"/><Relationship Id="rId12" Type="http://schemas.openxmlformats.org/officeDocument/2006/relationships/tags" Target="../tags/tag625.xml"/><Relationship Id="rId11" Type="http://schemas.openxmlformats.org/officeDocument/2006/relationships/tags" Target="../tags/tag624.xml"/><Relationship Id="rId10" Type="http://schemas.openxmlformats.org/officeDocument/2006/relationships/tags" Target="../tags/tag623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634.xml"/><Relationship Id="rId8" Type="http://schemas.openxmlformats.org/officeDocument/2006/relationships/tags" Target="../tags/tag633.xml"/><Relationship Id="rId7" Type="http://schemas.openxmlformats.org/officeDocument/2006/relationships/tags" Target="../tags/tag632.xml"/><Relationship Id="rId6" Type="http://schemas.openxmlformats.org/officeDocument/2006/relationships/tags" Target="../tags/tag631.xml"/><Relationship Id="rId5" Type="http://schemas.openxmlformats.org/officeDocument/2006/relationships/tags" Target="../tags/tag630.xml"/><Relationship Id="rId4" Type="http://schemas.openxmlformats.org/officeDocument/2006/relationships/tags" Target="../tags/tag629.xml"/><Relationship Id="rId3" Type="http://schemas.openxmlformats.org/officeDocument/2006/relationships/tags" Target="../tags/tag628.xml"/><Relationship Id="rId2" Type="http://schemas.openxmlformats.org/officeDocument/2006/relationships/tags" Target="../tags/tag627.xml"/><Relationship Id="rId13" Type="http://schemas.openxmlformats.org/officeDocument/2006/relationships/tags" Target="../tags/tag638.xml"/><Relationship Id="rId12" Type="http://schemas.openxmlformats.org/officeDocument/2006/relationships/tags" Target="../tags/tag637.xml"/><Relationship Id="rId11" Type="http://schemas.openxmlformats.org/officeDocument/2006/relationships/tags" Target="../tags/tag636.xml"/><Relationship Id="rId10" Type="http://schemas.openxmlformats.org/officeDocument/2006/relationships/tags" Target="../tags/tag635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46.xml"/><Relationship Id="rId8" Type="http://schemas.openxmlformats.org/officeDocument/2006/relationships/tags" Target="../tags/tag645.xml"/><Relationship Id="rId7" Type="http://schemas.openxmlformats.org/officeDocument/2006/relationships/tags" Target="../tags/tag644.xml"/><Relationship Id="rId6" Type="http://schemas.openxmlformats.org/officeDocument/2006/relationships/tags" Target="../tags/tag643.xml"/><Relationship Id="rId5" Type="http://schemas.openxmlformats.org/officeDocument/2006/relationships/tags" Target="../tags/tag642.xml"/><Relationship Id="rId4" Type="http://schemas.openxmlformats.org/officeDocument/2006/relationships/tags" Target="../tags/tag641.xml"/><Relationship Id="rId3" Type="http://schemas.openxmlformats.org/officeDocument/2006/relationships/tags" Target="../tags/tag640.xml"/><Relationship Id="rId2" Type="http://schemas.openxmlformats.org/officeDocument/2006/relationships/tags" Target="../tags/tag639.xml"/><Relationship Id="rId15" Type="http://schemas.openxmlformats.org/officeDocument/2006/relationships/tags" Target="../tags/tag652.xml"/><Relationship Id="rId14" Type="http://schemas.openxmlformats.org/officeDocument/2006/relationships/tags" Target="../tags/tag651.xml"/><Relationship Id="rId13" Type="http://schemas.openxmlformats.org/officeDocument/2006/relationships/tags" Target="../tags/tag650.xml"/><Relationship Id="rId12" Type="http://schemas.openxmlformats.org/officeDocument/2006/relationships/tags" Target="../tags/tag649.xml"/><Relationship Id="rId11" Type="http://schemas.openxmlformats.org/officeDocument/2006/relationships/tags" Target="../tags/tag648.xml"/><Relationship Id="rId10" Type="http://schemas.openxmlformats.org/officeDocument/2006/relationships/tags" Target="../tags/tag647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660.xml"/><Relationship Id="rId8" Type="http://schemas.openxmlformats.org/officeDocument/2006/relationships/tags" Target="../tags/tag659.xml"/><Relationship Id="rId7" Type="http://schemas.openxmlformats.org/officeDocument/2006/relationships/tags" Target="../tags/tag658.xml"/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" Type="http://schemas.openxmlformats.org/officeDocument/2006/relationships/tags" Target="../tags/tag655.xml"/><Relationship Id="rId3" Type="http://schemas.openxmlformats.org/officeDocument/2006/relationships/tags" Target="../tags/tag654.xml"/><Relationship Id="rId2" Type="http://schemas.openxmlformats.org/officeDocument/2006/relationships/tags" Target="../tags/tag653.xml"/><Relationship Id="rId17" Type="http://schemas.openxmlformats.org/officeDocument/2006/relationships/tags" Target="../tags/tag668.xml"/><Relationship Id="rId16" Type="http://schemas.openxmlformats.org/officeDocument/2006/relationships/tags" Target="../tags/tag667.xml"/><Relationship Id="rId15" Type="http://schemas.openxmlformats.org/officeDocument/2006/relationships/tags" Target="../tags/tag666.xml"/><Relationship Id="rId14" Type="http://schemas.openxmlformats.org/officeDocument/2006/relationships/tags" Target="../tags/tag665.xml"/><Relationship Id="rId13" Type="http://schemas.openxmlformats.org/officeDocument/2006/relationships/tags" Target="../tags/tag664.xml"/><Relationship Id="rId12" Type="http://schemas.openxmlformats.org/officeDocument/2006/relationships/tags" Target="../tags/tag663.xml"/><Relationship Id="rId11" Type="http://schemas.openxmlformats.org/officeDocument/2006/relationships/tags" Target="../tags/tag662.xml"/><Relationship Id="rId10" Type="http://schemas.openxmlformats.org/officeDocument/2006/relationships/tags" Target="../tags/tag66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676.xml"/><Relationship Id="rId8" Type="http://schemas.openxmlformats.org/officeDocument/2006/relationships/tags" Target="../tags/tag675.xml"/><Relationship Id="rId7" Type="http://schemas.openxmlformats.org/officeDocument/2006/relationships/tags" Target="../tags/tag674.xml"/><Relationship Id="rId6" Type="http://schemas.openxmlformats.org/officeDocument/2006/relationships/tags" Target="../tags/tag673.xml"/><Relationship Id="rId5" Type="http://schemas.openxmlformats.org/officeDocument/2006/relationships/tags" Target="../tags/tag672.xml"/><Relationship Id="rId4" Type="http://schemas.openxmlformats.org/officeDocument/2006/relationships/tags" Target="../tags/tag671.xml"/><Relationship Id="rId3" Type="http://schemas.openxmlformats.org/officeDocument/2006/relationships/tags" Target="../tags/tag670.xml"/><Relationship Id="rId2" Type="http://schemas.openxmlformats.org/officeDocument/2006/relationships/tags" Target="../tags/tag669.xml"/><Relationship Id="rId12" Type="http://schemas.openxmlformats.org/officeDocument/2006/relationships/tags" Target="../tags/tag679.xml"/><Relationship Id="rId11" Type="http://schemas.openxmlformats.org/officeDocument/2006/relationships/tags" Target="../tags/tag678.xml"/><Relationship Id="rId10" Type="http://schemas.openxmlformats.org/officeDocument/2006/relationships/tags" Target="../tags/tag677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687.xml"/><Relationship Id="rId8" Type="http://schemas.openxmlformats.org/officeDocument/2006/relationships/tags" Target="../tags/tag686.xml"/><Relationship Id="rId7" Type="http://schemas.openxmlformats.org/officeDocument/2006/relationships/tags" Target="../tags/tag685.xml"/><Relationship Id="rId6" Type="http://schemas.openxmlformats.org/officeDocument/2006/relationships/tags" Target="../tags/tag684.xml"/><Relationship Id="rId5" Type="http://schemas.openxmlformats.org/officeDocument/2006/relationships/tags" Target="../tags/tag683.xml"/><Relationship Id="rId4" Type="http://schemas.openxmlformats.org/officeDocument/2006/relationships/tags" Target="../tags/tag682.xml"/><Relationship Id="rId3" Type="http://schemas.openxmlformats.org/officeDocument/2006/relationships/tags" Target="../tags/tag681.xml"/><Relationship Id="rId20" Type="http://schemas.openxmlformats.org/officeDocument/2006/relationships/tags" Target="../tags/tag698.xml"/><Relationship Id="rId2" Type="http://schemas.openxmlformats.org/officeDocument/2006/relationships/tags" Target="../tags/tag680.xml"/><Relationship Id="rId19" Type="http://schemas.openxmlformats.org/officeDocument/2006/relationships/tags" Target="../tags/tag697.xml"/><Relationship Id="rId18" Type="http://schemas.openxmlformats.org/officeDocument/2006/relationships/tags" Target="../tags/tag696.xml"/><Relationship Id="rId17" Type="http://schemas.openxmlformats.org/officeDocument/2006/relationships/tags" Target="../tags/tag695.xml"/><Relationship Id="rId16" Type="http://schemas.openxmlformats.org/officeDocument/2006/relationships/tags" Target="../tags/tag694.xml"/><Relationship Id="rId15" Type="http://schemas.openxmlformats.org/officeDocument/2006/relationships/tags" Target="../tags/tag693.xml"/><Relationship Id="rId14" Type="http://schemas.openxmlformats.org/officeDocument/2006/relationships/tags" Target="../tags/tag692.xml"/><Relationship Id="rId13" Type="http://schemas.openxmlformats.org/officeDocument/2006/relationships/tags" Target="../tags/tag691.xml"/><Relationship Id="rId12" Type="http://schemas.openxmlformats.org/officeDocument/2006/relationships/tags" Target="../tags/tag690.xml"/><Relationship Id="rId11" Type="http://schemas.openxmlformats.org/officeDocument/2006/relationships/tags" Target="../tags/tag689.xml"/><Relationship Id="rId10" Type="http://schemas.openxmlformats.org/officeDocument/2006/relationships/tags" Target="../tags/tag688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706.xml"/><Relationship Id="rId8" Type="http://schemas.openxmlformats.org/officeDocument/2006/relationships/tags" Target="../tags/tag705.xml"/><Relationship Id="rId7" Type="http://schemas.openxmlformats.org/officeDocument/2006/relationships/tags" Target="../tags/tag704.xml"/><Relationship Id="rId6" Type="http://schemas.openxmlformats.org/officeDocument/2006/relationships/tags" Target="../tags/tag703.xml"/><Relationship Id="rId5" Type="http://schemas.openxmlformats.org/officeDocument/2006/relationships/tags" Target="../tags/tag702.xml"/><Relationship Id="rId4" Type="http://schemas.openxmlformats.org/officeDocument/2006/relationships/tags" Target="../tags/tag701.xml"/><Relationship Id="rId3" Type="http://schemas.openxmlformats.org/officeDocument/2006/relationships/tags" Target="../tags/tag700.xml"/><Relationship Id="rId2" Type="http://schemas.openxmlformats.org/officeDocument/2006/relationships/tags" Target="../tags/tag699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" Type="http://schemas.openxmlformats.org/officeDocument/2006/relationships/tags" Target="../tags/tag713.xml"/><Relationship Id="rId7" Type="http://schemas.openxmlformats.org/officeDocument/2006/relationships/tags" Target="../tags/tag712.xml"/><Relationship Id="rId6" Type="http://schemas.openxmlformats.org/officeDocument/2006/relationships/tags" Target="../tags/tag711.xml"/><Relationship Id="rId5" Type="http://schemas.openxmlformats.org/officeDocument/2006/relationships/tags" Target="../tags/tag710.xml"/><Relationship Id="rId4" Type="http://schemas.openxmlformats.org/officeDocument/2006/relationships/tags" Target="../tags/tag709.xml"/><Relationship Id="rId3" Type="http://schemas.openxmlformats.org/officeDocument/2006/relationships/tags" Target="../tags/tag708.xml"/><Relationship Id="rId2" Type="http://schemas.openxmlformats.org/officeDocument/2006/relationships/tags" Target="../tags/tag707.xml"/><Relationship Id="rId17" Type="http://schemas.openxmlformats.org/officeDocument/2006/relationships/tags" Target="../tags/tag722.xml"/><Relationship Id="rId16" Type="http://schemas.openxmlformats.org/officeDocument/2006/relationships/tags" Target="../tags/tag721.xml"/><Relationship Id="rId15" Type="http://schemas.openxmlformats.org/officeDocument/2006/relationships/tags" Target="../tags/tag720.xml"/><Relationship Id="rId14" Type="http://schemas.openxmlformats.org/officeDocument/2006/relationships/tags" Target="../tags/tag719.xml"/><Relationship Id="rId13" Type="http://schemas.openxmlformats.org/officeDocument/2006/relationships/tags" Target="../tags/tag718.xml"/><Relationship Id="rId12" Type="http://schemas.openxmlformats.org/officeDocument/2006/relationships/tags" Target="../tags/tag717.xml"/><Relationship Id="rId11" Type="http://schemas.openxmlformats.org/officeDocument/2006/relationships/tags" Target="../tags/tag716.xml"/><Relationship Id="rId10" Type="http://schemas.openxmlformats.org/officeDocument/2006/relationships/tags" Target="../tags/tag715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730.xml"/><Relationship Id="rId8" Type="http://schemas.openxmlformats.org/officeDocument/2006/relationships/tags" Target="../tags/tag729.xml"/><Relationship Id="rId7" Type="http://schemas.openxmlformats.org/officeDocument/2006/relationships/tags" Target="../tags/tag728.xml"/><Relationship Id="rId6" Type="http://schemas.openxmlformats.org/officeDocument/2006/relationships/tags" Target="../tags/tag727.xml"/><Relationship Id="rId5" Type="http://schemas.openxmlformats.org/officeDocument/2006/relationships/tags" Target="../tags/tag726.xml"/><Relationship Id="rId4" Type="http://schemas.openxmlformats.org/officeDocument/2006/relationships/tags" Target="../tags/tag725.xml"/><Relationship Id="rId3" Type="http://schemas.openxmlformats.org/officeDocument/2006/relationships/tags" Target="../tags/tag724.xml"/><Relationship Id="rId21" Type="http://schemas.openxmlformats.org/officeDocument/2006/relationships/tags" Target="../tags/tag742.xml"/><Relationship Id="rId20" Type="http://schemas.openxmlformats.org/officeDocument/2006/relationships/tags" Target="../tags/tag741.xml"/><Relationship Id="rId2" Type="http://schemas.openxmlformats.org/officeDocument/2006/relationships/tags" Target="../tags/tag723.xml"/><Relationship Id="rId19" Type="http://schemas.openxmlformats.org/officeDocument/2006/relationships/tags" Target="../tags/tag740.xml"/><Relationship Id="rId18" Type="http://schemas.openxmlformats.org/officeDocument/2006/relationships/tags" Target="../tags/tag739.xml"/><Relationship Id="rId17" Type="http://schemas.openxmlformats.org/officeDocument/2006/relationships/tags" Target="../tags/tag738.xml"/><Relationship Id="rId16" Type="http://schemas.openxmlformats.org/officeDocument/2006/relationships/tags" Target="../tags/tag737.xml"/><Relationship Id="rId15" Type="http://schemas.openxmlformats.org/officeDocument/2006/relationships/tags" Target="../tags/tag736.xml"/><Relationship Id="rId14" Type="http://schemas.openxmlformats.org/officeDocument/2006/relationships/tags" Target="../tags/tag735.xml"/><Relationship Id="rId13" Type="http://schemas.openxmlformats.org/officeDocument/2006/relationships/tags" Target="../tags/tag734.xml"/><Relationship Id="rId12" Type="http://schemas.openxmlformats.org/officeDocument/2006/relationships/tags" Target="../tags/tag733.xml"/><Relationship Id="rId11" Type="http://schemas.openxmlformats.org/officeDocument/2006/relationships/tags" Target="../tags/tag732.xml"/><Relationship Id="rId10" Type="http://schemas.openxmlformats.org/officeDocument/2006/relationships/tags" Target="../tags/tag731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750.xml"/><Relationship Id="rId8" Type="http://schemas.openxmlformats.org/officeDocument/2006/relationships/tags" Target="../tags/tag749.xml"/><Relationship Id="rId7" Type="http://schemas.openxmlformats.org/officeDocument/2006/relationships/tags" Target="../tags/tag748.xml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tags" Target="../tags/tag745.xml"/><Relationship Id="rId3" Type="http://schemas.openxmlformats.org/officeDocument/2006/relationships/tags" Target="../tags/tag744.xml"/><Relationship Id="rId2" Type="http://schemas.openxmlformats.org/officeDocument/2006/relationships/tags" Target="../tags/tag743.xml"/><Relationship Id="rId13" Type="http://schemas.openxmlformats.org/officeDocument/2006/relationships/tags" Target="../tags/tag754.xml"/><Relationship Id="rId12" Type="http://schemas.openxmlformats.org/officeDocument/2006/relationships/tags" Target="../tags/tag753.xml"/><Relationship Id="rId11" Type="http://schemas.openxmlformats.org/officeDocument/2006/relationships/tags" Target="../tags/tag752.xml"/><Relationship Id="rId10" Type="http://schemas.openxmlformats.org/officeDocument/2006/relationships/tags" Target="../tags/tag751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762.xml"/><Relationship Id="rId8" Type="http://schemas.openxmlformats.org/officeDocument/2006/relationships/tags" Target="../tags/tag761.xml"/><Relationship Id="rId7" Type="http://schemas.openxmlformats.org/officeDocument/2006/relationships/tags" Target="../tags/tag760.xml"/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tags" Target="../tags/tag757.xml"/><Relationship Id="rId3" Type="http://schemas.openxmlformats.org/officeDocument/2006/relationships/tags" Target="../tags/tag756.xml"/><Relationship Id="rId2" Type="http://schemas.openxmlformats.org/officeDocument/2006/relationships/tags" Target="../tags/tag755.xml"/><Relationship Id="rId16" Type="http://schemas.openxmlformats.org/officeDocument/2006/relationships/tags" Target="../tags/tag769.xml"/><Relationship Id="rId15" Type="http://schemas.openxmlformats.org/officeDocument/2006/relationships/tags" Target="../tags/tag768.xml"/><Relationship Id="rId14" Type="http://schemas.openxmlformats.org/officeDocument/2006/relationships/tags" Target="../tags/tag767.xml"/><Relationship Id="rId13" Type="http://schemas.openxmlformats.org/officeDocument/2006/relationships/tags" Target="../tags/tag766.xml"/><Relationship Id="rId12" Type="http://schemas.openxmlformats.org/officeDocument/2006/relationships/tags" Target="../tags/tag765.xml"/><Relationship Id="rId11" Type="http://schemas.openxmlformats.org/officeDocument/2006/relationships/tags" Target="../tags/tag764.xml"/><Relationship Id="rId10" Type="http://schemas.openxmlformats.org/officeDocument/2006/relationships/tags" Target="../tags/tag763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777.xml"/><Relationship Id="rId8" Type="http://schemas.openxmlformats.org/officeDocument/2006/relationships/tags" Target="../tags/tag776.xml"/><Relationship Id="rId7" Type="http://schemas.openxmlformats.org/officeDocument/2006/relationships/tags" Target="../tags/tag775.xml"/><Relationship Id="rId6" Type="http://schemas.openxmlformats.org/officeDocument/2006/relationships/tags" Target="../tags/tag774.xml"/><Relationship Id="rId5" Type="http://schemas.openxmlformats.org/officeDocument/2006/relationships/tags" Target="../tags/tag773.xml"/><Relationship Id="rId4" Type="http://schemas.openxmlformats.org/officeDocument/2006/relationships/tags" Target="../tags/tag772.xml"/><Relationship Id="rId3" Type="http://schemas.openxmlformats.org/officeDocument/2006/relationships/tags" Target="../tags/tag771.xml"/><Relationship Id="rId2" Type="http://schemas.openxmlformats.org/officeDocument/2006/relationships/tags" Target="../tags/tag770.xml"/><Relationship Id="rId13" Type="http://schemas.openxmlformats.org/officeDocument/2006/relationships/tags" Target="../tags/tag781.xml"/><Relationship Id="rId12" Type="http://schemas.openxmlformats.org/officeDocument/2006/relationships/tags" Target="../tags/tag780.xml"/><Relationship Id="rId11" Type="http://schemas.openxmlformats.org/officeDocument/2006/relationships/tags" Target="../tags/tag779.xml"/><Relationship Id="rId10" Type="http://schemas.openxmlformats.org/officeDocument/2006/relationships/tags" Target="../tags/tag778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789.xml"/><Relationship Id="rId8" Type="http://schemas.openxmlformats.org/officeDocument/2006/relationships/tags" Target="../tags/tag788.xml"/><Relationship Id="rId7" Type="http://schemas.openxmlformats.org/officeDocument/2006/relationships/tags" Target="../tags/tag787.xml"/><Relationship Id="rId6" Type="http://schemas.openxmlformats.org/officeDocument/2006/relationships/tags" Target="../tags/tag786.xml"/><Relationship Id="rId5" Type="http://schemas.openxmlformats.org/officeDocument/2006/relationships/tags" Target="../tags/tag785.xml"/><Relationship Id="rId4" Type="http://schemas.openxmlformats.org/officeDocument/2006/relationships/tags" Target="../tags/tag784.xml"/><Relationship Id="rId3" Type="http://schemas.openxmlformats.org/officeDocument/2006/relationships/tags" Target="../tags/tag783.xml"/><Relationship Id="rId2" Type="http://schemas.openxmlformats.org/officeDocument/2006/relationships/tags" Target="../tags/tag782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97.xml"/><Relationship Id="rId8" Type="http://schemas.openxmlformats.org/officeDocument/2006/relationships/tags" Target="../tags/tag796.xml"/><Relationship Id="rId7" Type="http://schemas.openxmlformats.org/officeDocument/2006/relationships/tags" Target="../tags/tag795.xml"/><Relationship Id="rId6" Type="http://schemas.openxmlformats.org/officeDocument/2006/relationships/tags" Target="../tags/tag794.xml"/><Relationship Id="rId5" Type="http://schemas.openxmlformats.org/officeDocument/2006/relationships/tags" Target="../tags/tag793.xml"/><Relationship Id="rId4" Type="http://schemas.openxmlformats.org/officeDocument/2006/relationships/tags" Target="../tags/tag792.xml"/><Relationship Id="rId3" Type="http://schemas.openxmlformats.org/officeDocument/2006/relationships/tags" Target="../tags/tag791.xml"/><Relationship Id="rId20" Type="http://schemas.openxmlformats.org/officeDocument/2006/relationships/tags" Target="../tags/tag808.xml"/><Relationship Id="rId2" Type="http://schemas.openxmlformats.org/officeDocument/2006/relationships/tags" Target="../tags/tag790.xml"/><Relationship Id="rId19" Type="http://schemas.openxmlformats.org/officeDocument/2006/relationships/tags" Target="../tags/tag807.xml"/><Relationship Id="rId18" Type="http://schemas.openxmlformats.org/officeDocument/2006/relationships/tags" Target="../tags/tag806.xml"/><Relationship Id="rId17" Type="http://schemas.openxmlformats.org/officeDocument/2006/relationships/tags" Target="../tags/tag805.xml"/><Relationship Id="rId16" Type="http://schemas.openxmlformats.org/officeDocument/2006/relationships/tags" Target="../tags/tag804.xml"/><Relationship Id="rId15" Type="http://schemas.openxmlformats.org/officeDocument/2006/relationships/tags" Target="../tags/tag803.xml"/><Relationship Id="rId14" Type="http://schemas.openxmlformats.org/officeDocument/2006/relationships/tags" Target="../tags/tag802.xml"/><Relationship Id="rId13" Type="http://schemas.openxmlformats.org/officeDocument/2006/relationships/tags" Target="../tags/tag801.xml"/><Relationship Id="rId12" Type="http://schemas.openxmlformats.org/officeDocument/2006/relationships/tags" Target="../tags/tag800.xml"/><Relationship Id="rId11" Type="http://schemas.openxmlformats.org/officeDocument/2006/relationships/tags" Target="../tags/tag799.xml"/><Relationship Id="rId10" Type="http://schemas.openxmlformats.org/officeDocument/2006/relationships/tags" Target="../tags/tag79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816.xml"/><Relationship Id="rId8" Type="http://schemas.openxmlformats.org/officeDocument/2006/relationships/tags" Target="../tags/tag815.xml"/><Relationship Id="rId7" Type="http://schemas.openxmlformats.org/officeDocument/2006/relationships/tags" Target="../tags/tag814.xml"/><Relationship Id="rId6" Type="http://schemas.openxmlformats.org/officeDocument/2006/relationships/tags" Target="../tags/tag813.xml"/><Relationship Id="rId5" Type="http://schemas.openxmlformats.org/officeDocument/2006/relationships/tags" Target="../tags/tag812.xml"/><Relationship Id="rId4" Type="http://schemas.openxmlformats.org/officeDocument/2006/relationships/tags" Target="../tags/tag811.xml"/><Relationship Id="rId3" Type="http://schemas.openxmlformats.org/officeDocument/2006/relationships/tags" Target="../tags/tag810.xml"/><Relationship Id="rId2" Type="http://schemas.openxmlformats.org/officeDocument/2006/relationships/tags" Target="../tags/tag809.xml"/><Relationship Id="rId12" Type="http://schemas.openxmlformats.org/officeDocument/2006/relationships/tags" Target="../tags/tag819.xml"/><Relationship Id="rId11" Type="http://schemas.openxmlformats.org/officeDocument/2006/relationships/tags" Target="../tags/tag818.xml"/><Relationship Id="rId10" Type="http://schemas.openxmlformats.org/officeDocument/2006/relationships/tags" Target="../tags/tag817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827.xml"/><Relationship Id="rId8" Type="http://schemas.openxmlformats.org/officeDocument/2006/relationships/tags" Target="../tags/tag826.xml"/><Relationship Id="rId7" Type="http://schemas.openxmlformats.org/officeDocument/2006/relationships/tags" Target="../tags/tag825.xml"/><Relationship Id="rId6" Type="http://schemas.openxmlformats.org/officeDocument/2006/relationships/tags" Target="../tags/tag824.xml"/><Relationship Id="rId5" Type="http://schemas.openxmlformats.org/officeDocument/2006/relationships/tags" Target="../tags/tag823.xml"/><Relationship Id="rId4" Type="http://schemas.openxmlformats.org/officeDocument/2006/relationships/tags" Target="../tags/tag822.xml"/><Relationship Id="rId3" Type="http://schemas.openxmlformats.org/officeDocument/2006/relationships/tags" Target="../tags/tag821.xml"/><Relationship Id="rId2" Type="http://schemas.openxmlformats.org/officeDocument/2006/relationships/tags" Target="../tags/tag820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tags" Target="../tags/tag829.xml"/><Relationship Id="rId2" Type="http://schemas.openxmlformats.org/officeDocument/2006/relationships/tags" Target="../tags/tag828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843.xml"/><Relationship Id="rId8" Type="http://schemas.openxmlformats.org/officeDocument/2006/relationships/tags" Target="../tags/tag842.xml"/><Relationship Id="rId7" Type="http://schemas.openxmlformats.org/officeDocument/2006/relationships/tags" Target="../tags/tag841.xml"/><Relationship Id="rId6" Type="http://schemas.openxmlformats.org/officeDocument/2006/relationships/tags" Target="../tags/tag840.xml"/><Relationship Id="rId5" Type="http://schemas.openxmlformats.org/officeDocument/2006/relationships/tags" Target="../tags/tag839.xml"/><Relationship Id="rId4" Type="http://schemas.openxmlformats.org/officeDocument/2006/relationships/tags" Target="../tags/tag838.xml"/><Relationship Id="rId3" Type="http://schemas.openxmlformats.org/officeDocument/2006/relationships/tags" Target="../tags/tag837.xml"/><Relationship Id="rId2" Type="http://schemas.openxmlformats.org/officeDocument/2006/relationships/tags" Target="../tags/tag836.xml"/><Relationship Id="rId17" Type="http://schemas.openxmlformats.org/officeDocument/2006/relationships/tags" Target="../tags/tag851.xml"/><Relationship Id="rId16" Type="http://schemas.openxmlformats.org/officeDocument/2006/relationships/tags" Target="../tags/tag850.xml"/><Relationship Id="rId15" Type="http://schemas.openxmlformats.org/officeDocument/2006/relationships/tags" Target="../tags/tag849.xml"/><Relationship Id="rId14" Type="http://schemas.openxmlformats.org/officeDocument/2006/relationships/tags" Target="../tags/tag848.xml"/><Relationship Id="rId13" Type="http://schemas.openxmlformats.org/officeDocument/2006/relationships/tags" Target="../tags/tag847.xml"/><Relationship Id="rId12" Type="http://schemas.openxmlformats.org/officeDocument/2006/relationships/tags" Target="../tags/tag846.xml"/><Relationship Id="rId11" Type="http://schemas.openxmlformats.org/officeDocument/2006/relationships/tags" Target="../tags/tag845.xml"/><Relationship Id="rId10" Type="http://schemas.openxmlformats.org/officeDocument/2006/relationships/tags" Target="../tags/tag844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859.xml"/><Relationship Id="rId8" Type="http://schemas.openxmlformats.org/officeDocument/2006/relationships/tags" Target="../tags/tag858.xml"/><Relationship Id="rId7" Type="http://schemas.openxmlformats.org/officeDocument/2006/relationships/tags" Target="../tags/tag857.xml"/><Relationship Id="rId6" Type="http://schemas.openxmlformats.org/officeDocument/2006/relationships/tags" Target="../tags/tag856.xml"/><Relationship Id="rId5" Type="http://schemas.openxmlformats.org/officeDocument/2006/relationships/tags" Target="../tags/tag855.xml"/><Relationship Id="rId4" Type="http://schemas.openxmlformats.org/officeDocument/2006/relationships/tags" Target="../tags/tag854.xml"/><Relationship Id="rId3" Type="http://schemas.openxmlformats.org/officeDocument/2006/relationships/tags" Target="../tags/tag853.xml"/><Relationship Id="rId2" Type="http://schemas.openxmlformats.org/officeDocument/2006/relationships/tags" Target="../tags/tag852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6" Type="http://schemas.openxmlformats.org/officeDocument/2006/relationships/tags" Target="../tags/tag864.xml"/><Relationship Id="rId5" Type="http://schemas.openxmlformats.org/officeDocument/2006/relationships/tags" Target="../tags/tag863.xml"/><Relationship Id="rId4" Type="http://schemas.openxmlformats.org/officeDocument/2006/relationships/tags" Target="../tags/tag862.xml"/><Relationship Id="rId3" Type="http://schemas.openxmlformats.org/officeDocument/2006/relationships/tags" Target="../tags/tag861.xml"/><Relationship Id="rId2" Type="http://schemas.openxmlformats.org/officeDocument/2006/relationships/tags" Target="../tags/tag860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872.xml"/><Relationship Id="rId8" Type="http://schemas.openxmlformats.org/officeDocument/2006/relationships/tags" Target="../tags/tag871.xml"/><Relationship Id="rId7" Type="http://schemas.openxmlformats.org/officeDocument/2006/relationships/tags" Target="../tags/tag870.xml"/><Relationship Id="rId6" Type="http://schemas.openxmlformats.org/officeDocument/2006/relationships/tags" Target="../tags/tag869.xml"/><Relationship Id="rId5" Type="http://schemas.openxmlformats.org/officeDocument/2006/relationships/tags" Target="../tags/tag868.xml"/><Relationship Id="rId4" Type="http://schemas.openxmlformats.org/officeDocument/2006/relationships/tags" Target="../tags/tag867.xml"/><Relationship Id="rId3" Type="http://schemas.openxmlformats.org/officeDocument/2006/relationships/tags" Target="../tags/tag866.xml"/><Relationship Id="rId2" Type="http://schemas.openxmlformats.org/officeDocument/2006/relationships/tags" Target="../tags/tag865.xml"/><Relationship Id="rId17" Type="http://schemas.openxmlformats.org/officeDocument/2006/relationships/tags" Target="../tags/tag880.xml"/><Relationship Id="rId16" Type="http://schemas.openxmlformats.org/officeDocument/2006/relationships/tags" Target="../tags/tag879.xml"/><Relationship Id="rId15" Type="http://schemas.openxmlformats.org/officeDocument/2006/relationships/tags" Target="../tags/tag878.xml"/><Relationship Id="rId14" Type="http://schemas.openxmlformats.org/officeDocument/2006/relationships/tags" Target="../tags/tag877.xml"/><Relationship Id="rId13" Type="http://schemas.openxmlformats.org/officeDocument/2006/relationships/tags" Target="../tags/tag876.xml"/><Relationship Id="rId12" Type="http://schemas.openxmlformats.org/officeDocument/2006/relationships/tags" Target="../tags/tag875.xml"/><Relationship Id="rId11" Type="http://schemas.openxmlformats.org/officeDocument/2006/relationships/tags" Target="../tags/tag874.xml"/><Relationship Id="rId10" Type="http://schemas.openxmlformats.org/officeDocument/2006/relationships/tags" Target="../tags/tag873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7" Type="http://schemas.openxmlformats.org/officeDocument/2006/relationships/tags" Target="../tags/tag886.xml"/><Relationship Id="rId6" Type="http://schemas.openxmlformats.org/officeDocument/2006/relationships/tags" Target="../tags/tag885.xml"/><Relationship Id="rId5" Type="http://schemas.openxmlformats.org/officeDocument/2006/relationships/tags" Target="../tags/tag884.xml"/><Relationship Id="rId4" Type="http://schemas.openxmlformats.org/officeDocument/2006/relationships/tags" Target="../tags/tag883.xml"/><Relationship Id="rId3" Type="http://schemas.openxmlformats.org/officeDocument/2006/relationships/tags" Target="../tags/tag882.xml"/><Relationship Id="rId2" Type="http://schemas.openxmlformats.org/officeDocument/2006/relationships/tags" Target="../tags/tag881.xml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894.xml"/><Relationship Id="rId8" Type="http://schemas.openxmlformats.org/officeDocument/2006/relationships/tags" Target="../tags/tag893.xml"/><Relationship Id="rId7" Type="http://schemas.openxmlformats.org/officeDocument/2006/relationships/tags" Target="../tags/tag892.xml"/><Relationship Id="rId6" Type="http://schemas.openxmlformats.org/officeDocument/2006/relationships/tags" Target="../tags/tag891.xml"/><Relationship Id="rId5" Type="http://schemas.openxmlformats.org/officeDocument/2006/relationships/tags" Target="../tags/tag890.xml"/><Relationship Id="rId4" Type="http://schemas.openxmlformats.org/officeDocument/2006/relationships/tags" Target="../tags/tag889.xml"/><Relationship Id="rId3" Type="http://schemas.openxmlformats.org/officeDocument/2006/relationships/tags" Target="../tags/tag888.xml"/><Relationship Id="rId2" Type="http://schemas.openxmlformats.org/officeDocument/2006/relationships/tags" Target="../tags/tag887.xml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tags" Target="../tags/tag898.xml"/><Relationship Id="rId4" Type="http://schemas.openxmlformats.org/officeDocument/2006/relationships/tags" Target="../tags/tag897.xml"/><Relationship Id="rId3" Type="http://schemas.openxmlformats.org/officeDocument/2006/relationships/tags" Target="../tags/tag896.xml"/><Relationship Id="rId2" Type="http://schemas.openxmlformats.org/officeDocument/2006/relationships/tags" Target="../tags/tag895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906.xml"/><Relationship Id="rId8" Type="http://schemas.openxmlformats.org/officeDocument/2006/relationships/tags" Target="../tags/tag905.xml"/><Relationship Id="rId7" Type="http://schemas.openxmlformats.org/officeDocument/2006/relationships/tags" Target="../tags/tag904.xml"/><Relationship Id="rId6" Type="http://schemas.openxmlformats.org/officeDocument/2006/relationships/tags" Target="../tags/tag903.xml"/><Relationship Id="rId5" Type="http://schemas.openxmlformats.org/officeDocument/2006/relationships/tags" Target="../tags/tag902.xml"/><Relationship Id="rId4" Type="http://schemas.openxmlformats.org/officeDocument/2006/relationships/tags" Target="../tags/tag901.xml"/><Relationship Id="rId3" Type="http://schemas.openxmlformats.org/officeDocument/2006/relationships/tags" Target="../tags/tag900.xml"/><Relationship Id="rId2" Type="http://schemas.openxmlformats.org/officeDocument/2006/relationships/tags" Target="../tags/tag899.xml"/><Relationship Id="rId12" Type="http://schemas.openxmlformats.org/officeDocument/2006/relationships/tags" Target="../tags/tag909.xml"/><Relationship Id="rId11" Type="http://schemas.openxmlformats.org/officeDocument/2006/relationships/tags" Target="../tags/tag908.xml"/><Relationship Id="rId10" Type="http://schemas.openxmlformats.org/officeDocument/2006/relationships/tags" Target="../tags/tag907.xml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5" Type="http://schemas.openxmlformats.org/officeDocument/2006/relationships/tags" Target="../tags/tag913.xml"/><Relationship Id="rId4" Type="http://schemas.openxmlformats.org/officeDocument/2006/relationships/tags" Target="../tags/tag912.xml"/><Relationship Id="rId3" Type="http://schemas.openxmlformats.org/officeDocument/2006/relationships/tags" Target="../tags/tag911.xml"/><Relationship Id="rId2" Type="http://schemas.openxmlformats.org/officeDocument/2006/relationships/tags" Target="../tags/tag910.xml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6" Type="http://schemas.openxmlformats.org/officeDocument/2006/relationships/tags" Target="../tags/tag918.xml"/><Relationship Id="rId5" Type="http://schemas.openxmlformats.org/officeDocument/2006/relationships/tags" Target="../tags/tag917.xml"/><Relationship Id="rId4" Type="http://schemas.openxmlformats.org/officeDocument/2006/relationships/tags" Target="../tags/tag916.xml"/><Relationship Id="rId3" Type="http://schemas.openxmlformats.org/officeDocument/2006/relationships/tags" Target="../tags/tag915.xml"/><Relationship Id="rId2" Type="http://schemas.openxmlformats.org/officeDocument/2006/relationships/tags" Target="../tags/tag914.xml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926.xml"/><Relationship Id="rId8" Type="http://schemas.openxmlformats.org/officeDocument/2006/relationships/tags" Target="../tags/tag925.xml"/><Relationship Id="rId7" Type="http://schemas.openxmlformats.org/officeDocument/2006/relationships/tags" Target="../tags/tag924.xml"/><Relationship Id="rId6" Type="http://schemas.openxmlformats.org/officeDocument/2006/relationships/tags" Target="../tags/tag923.xml"/><Relationship Id="rId5" Type="http://schemas.openxmlformats.org/officeDocument/2006/relationships/tags" Target="../tags/tag922.xml"/><Relationship Id="rId4" Type="http://schemas.openxmlformats.org/officeDocument/2006/relationships/tags" Target="../tags/tag921.xml"/><Relationship Id="rId3" Type="http://schemas.openxmlformats.org/officeDocument/2006/relationships/tags" Target="../tags/tag920.xml"/><Relationship Id="rId2" Type="http://schemas.openxmlformats.org/officeDocument/2006/relationships/tags" Target="../tags/tag919.xml"/><Relationship Id="rId19" Type="http://schemas.openxmlformats.org/officeDocument/2006/relationships/tags" Target="../tags/tag936.xml"/><Relationship Id="rId18" Type="http://schemas.openxmlformats.org/officeDocument/2006/relationships/tags" Target="../tags/tag935.xml"/><Relationship Id="rId17" Type="http://schemas.openxmlformats.org/officeDocument/2006/relationships/tags" Target="../tags/tag934.xml"/><Relationship Id="rId16" Type="http://schemas.openxmlformats.org/officeDocument/2006/relationships/tags" Target="../tags/tag933.xml"/><Relationship Id="rId15" Type="http://schemas.openxmlformats.org/officeDocument/2006/relationships/tags" Target="../tags/tag932.xml"/><Relationship Id="rId14" Type="http://schemas.openxmlformats.org/officeDocument/2006/relationships/tags" Target="../tags/tag931.xml"/><Relationship Id="rId13" Type="http://schemas.openxmlformats.org/officeDocument/2006/relationships/tags" Target="../tags/tag930.xml"/><Relationship Id="rId12" Type="http://schemas.openxmlformats.org/officeDocument/2006/relationships/tags" Target="../tags/tag929.xml"/><Relationship Id="rId11" Type="http://schemas.openxmlformats.org/officeDocument/2006/relationships/tags" Target="../tags/tag928.xml"/><Relationship Id="rId10" Type="http://schemas.openxmlformats.org/officeDocument/2006/relationships/tags" Target="../tags/tag927.xml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944.xml"/><Relationship Id="rId8" Type="http://schemas.openxmlformats.org/officeDocument/2006/relationships/tags" Target="../tags/tag943.xml"/><Relationship Id="rId7" Type="http://schemas.openxmlformats.org/officeDocument/2006/relationships/tags" Target="../tags/tag942.xml"/><Relationship Id="rId6" Type="http://schemas.openxmlformats.org/officeDocument/2006/relationships/tags" Target="../tags/tag941.xml"/><Relationship Id="rId5" Type="http://schemas.openxmlformats.org/officeDocument/2006/relationships/tags" Target="../tags/tag940.xml"/><Relationship Id="rId4" Type="http://schemas.openxmlformats.org/officeDocument/2006/relationships/tags" Target="../tags/tag939.xml"/><Relationship Id="rId3" Type="http://schemas.openxmlformats.org/officeDocument/2006/relationships/tags" Target="../tags/tag938.xml"/><Relationship Id="rId2" Type="http://schemas.openxmlformats.org/officeDocument/2006/relationships/tags" Target="../tags/tag937.xml"/><Relationship Id="rId14" Type="http://schemas.openxmlformats.org/officeDocument/2006/relationships/tags" Target="../tags/tag949.xml"/><Relationship Id="rId13" Type="http://schemas.openxmlformats.org/officeDocument/2006/relationships/tags" Target="../tags/tag948.xml"/><Relationship Id="rId12" Type="http://schemas.openxmlformats.org/officeDocument/2006/relationships/tags" Target="../tags/tag947.xml"/><Relationship Id="rId11" Type="http://schemas.openxmlformats.org/officeDocument/2006/relationships/tags" Target="../tags/tag946.xml"/><Relationship Id="rId10" Type="http://schemas.openxmlformats.org/officeDocument/2006/relationships/tags" Target="../tags/tag945.xml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957.xml"/><Relationship Id="rId8" Type="http://schemas.openxmlformats.org/officeDocument/2006/relationships/tags" Target="../tags/tag956.xml"/><Relationship Id="rId7" Type="http://schemas.openxmlformats.org/officeDocument/2006/relationships/tags" Target="../tags/tag955.xml"/><Relationship Id="rId6" Type="http://schemas.openxmlformats.org/officeDocument/2006/relationships/tags" Target="../tags/tag954.xml"/><Relationship Id="rId5" Type="http://schemas.openxmlformats.org/officeDocument/2006/relationships/tags" Target="../tags/tag953.xml"/><Relationship Id="rId4" Type="http://schemas.openxmlformats.org/officeDocument/2006/relationships/tags" Target="../tags/tag952.xml"/><Relationship Id="rId3" Type="http://schemas.openxmlformats.org/officeDocument/2006/relationships/tags" Target="../tags/tag951.xml"/><Relationship Id="rId2" Type="http://schemas.openxmlformats.org/officeDocument/2006/relationships/tags" Target="../tags/tag950.xml"/><Relationship Id="rId18" Type="http://schemas.openxmlformats.org/officeDocument/2006/relationships/tags" Target="../tags/tag966.xml"/><Relationship Id="rId17" Type="http://schemas.openxmlformats.org/officeDocument/2006/relationships/tags" Target="../tags/tag965.xml"/><Relationship Id="rId16" Type="http://schemas.openxmlformats.org/officeDocument/2006/relationships/tags" Target="../tags/tag964.xml"/><Relationship Id="rId15" Type="http://schemas.openxmlformats.org/officeDocument/2006/relationships/tags" Target="../tags/tag963.xml"/><Relationship Id="rId14" Type="http://schemas.openxmlformats.org/officeDocument/2006/relationships/tags" Target="../tags/tag962.xml"/><Relationship Id="rId13" Type="http://schemas.openxmlformats.org/officeDocument/2006/relationships/tags" Target="../tags/tag961.xml"/><Relationship Id="rId12" Type="http://schemas.openxmlformats.org/officeDocument/2006/relationships/tags" Target="../tags/tag960.xml"/><Relationship Id="rId11" Type="http://schemas.openxmlformats.org/officeDocument/2006/relationships/tags" Target="../tags/tag959.xml"/><Relationship Id="rId10" Type="http://schemas.openxmlformats.org/officeDocument/2006/relationships/tags" Target="../tags/tag958.xml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974.xml"/><Relationship Id="rId8" Type="http://schemas.openxmlformats.org/officeDocument/2006/relationships/tags" Target="../tags/tag973.xml"/><Relationship Id="rId7" Type="http://schemas.openxmlformats.org/officeDocument/2006/relationships/tags" Target="../tags/tag972.xml"/><Relationship Id="rId6" Type="http://schemas.openxmlformats.org/officeDocument/2006/relationships/tags" Target="../tags/tag971.xml"/><Relationship Id="rId5" Type="http://schemas.openxmlformats.org/officeDocument/2006/relationships/tags" Target="../tags/tag970.xml"/><Relationship Id="rId4" Type="http://schemas.openxmlformats.org/officeDocument/2006/relationships/tags" Target="../tags/tag969.xml"/><Relationship Id="rId3" Type="http://schemas.openxmlformats.org/officeDocument/2006/relationships/tags" Target="../tags/tag968.xml"/><Relationship Id="rId2" Type="http://schemas.openxmlformats.org/officeDocument/2006/relationships/tags" Target="../tags/tag967.xml"/><Relationship Id="rId18" Type="http://schemas.openxmlformats.org/officeDocument/2006/relationships/tags" Target="../tags/tag983.xml"/><Relationship Id="rId17" Type="http://schemas.openxmlformats.org/officeDocument/2006/relationships/tags" Target="../tags/tag982.xml"/><Relationship Id="rId16" Type="http://schemas.openxmlformats.org/officeDocument/2006/relationships/tags" Target="../tags/tag981.xml"/><Relationship Id="rId15" Type="http://schemas.openxmlformats.org/officeDocument/2006/relationships/tags" Target="../tags/tag980.xml"/><Relationship Id="rId14" Type="http://schemas.openxmlformats.org/officeDocument/2006/relationships/tags" Target="../tags/tag979.xml"/><Relationship Id="rId13" Type="http://schemas.openxmlformats.org/officeDocument/2006/relationships/tags" Target="../tags/tag978.xml"/><Relationship Id="rId12" Type="http://schemas.openxmlformats.org/officeDocument/2006/relationships/tags" Target="../tags/tag977.xml"/><Relationship Id="rId11" Type="http://schemas.openxmlformats.org/officeDocument/2006/relationships/tags" Target="../tags/tag976.xml"/><Relationship Id="rId10" Type="http://schemas.openxmlformats.org/officeDocument/2006/relationships/tags" Target="../tags/tag975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4_1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05130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327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886200"/>
            <a:ext cx="1651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81990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756400" y="3327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756400" y="3886200"/>
            <a:ext cx="1651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58850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525000" y="3327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525000" y="3886200"/>
            <a:ext cx="1651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1_1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05130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9"/>
            </p:custDataLst>
          </p:nvPr>
        </p:nvSpPr>
        <p:spPr>
          <a:xfrm>
            <a:off x="440690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3987800" y="3454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987800" y="4013200"/>
            <a:ext cx="1651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81990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717550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6756400" y="3454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756400" y="4013200"/>
            <a:ext cx="1651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58850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399" hasCustomPrompt="1"/>
            <p:custDataLst>
              <p:tags r:id="rId19"/>
            </p:custDataLst>
          </p:nvPr>
        </p:nvSpPr>
        <p:spPr>
          <a:xfrm>
            <a:off x="994410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9525000" y="3454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9525000" y="4013200"/>
            <a:ext cx="1651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7_2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3149600"/>
          </a:xfrm>
          <a:custGeom>
            <a:avLst/>
            <a:gdLst>
              <a:gd name="connisteX0" fmla="*/ 0 w 6934200"/>
              <a:gd name="connsiteY0" fmla="*/ 203200 h 3149600"/>
              <a:gd name="connisteX1" fmla="*/ 203200 w 6934200"/>
              <a:gd name="connsiteY1" fmla="*/ 0 h 3149600"/>
              <a:gd name="connisteX2" fmla="*/ 6731000 w 6934200"/>
              <a:gd name="connsiteY2" fmla="*/ 0 h 3149600"/>
              <a:gd name="connisteX3" fmla="*/ 6934200 w 6934200"/>
              <a:gd name="connsiteY3" fmla="*/ 203200 h 3149600"/>
              <a:gd name="connisteX4" fmla="*/ 6934200 w 6934200"/>
              <a:gd name="connsiteY4" fmla="*/ 2946400 h 3149600"/>
              <a:gd name="connisteX5" fmla="*/ 6731000 w 6934200"/>
              <a:gd name="connsiteY5" fmla="*/ 3149600 h 3149600"/>
              <a:gd name="connisteX6" fmla="*/ 203200 w 6934200"/>
              <a:gd name="connsiteY6" fmla="*/ 3149600 h 3149600"/>
              <a:gd name="connisteX7" fmla="*/ 0 w 6934200"/>
              <a:gd name="connsiteY7" fmla="*/ 2946400 h 3149600"/>
              <a:gd name="connisteX8" fmla="*/ 0 w 69342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cubicBezTo>
                  <a:pt x="6934200" y="3058624"/>
                  <a:pt x="6843224" y="3149600"/>
                  <a:pt x="67310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42164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47244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71628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315200" y="42164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315200" y="47244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96774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829800" y="42164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829800" y="47244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3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727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609600" y="2286000"/>
            <a:ext cx="3454400" cy="3759200"/>
          </a:xfrm>
          <a:custGeom>
            <a:avLst/>
            <a:gdLst>
              <a:gd name="connisteX0" fmla="*/ 0 w 3454400"/>
              <a:gd name="connsiteY0" fmla="*/ 203200 h 3759200"/>
              <a:gd name="connisteX1" fmla="*/ 203200 w 3454400"/>
              <a:gd name="connsiteY1" fmla="*/ 0 h 3759200"/>
              <a:gd name="connisteX2" fmla="*/ 3251200 w 3454400"/>
              <a:gd name="connsiteY2" fmla="*/ 0 h 3759200"/>
              <a:gd name="connisteX3" fmla="*/ 3454400 w 3454400"/>
              <a:gd name="connsiteY3" fmla="*/ 203200 h 3759200"/>
              <a:gd name="connisteX4" fmla="*/ 3454400 w 3454400"/>
              <a:gd name="connsiteY4" fmla="*/ 3556000 h 3759200"/>
              <a:gd name="connisteX5" fmla="*/ 3251200 w 3454400"/>
              <a:gd name="connsiteY5" fmla="*/ 3759200 h 3759200"/>
              <a:gd name="connisteX6" fmla="*/ 203200 w 3454400"/>
              <a:gd name="connsiteY6" fmla="*/ 3759200 h 3759200"/>
              <a:gd name="connisteX7" fmla="*/ 0 w 3454400"/>
              <a:gd name="connsiteY7" fmla="*/ 3556000 h 3759200"/>
              <a:gd name="connisteX8" fmla="*/ 0 w 3454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556000"/>
                </a:lnTo>
                <a:cubicBezTo>
                  <a:pt x="3454400" y="3668224"/>
                  <a:pt x="3363424" y="3759200"/>
                  <a:pt x="3251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68800" y="1727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4368800" y="2286000"/>
            <a:ext cx="3454400" cy="3759200"/>
          </a:xfrm>
          <a:custGeom>
            <a:avLst/>
            <a:gdLst>
              <a:gd name="connisteX0" fmla="*/ 0 w 3454400"/>
              <a:gd name="connsiteY0" fmla="*/ 203200 h 3759200"/>
              <a:gd name="connisteX1" fmla="*/ 203200 w 3454400"/>
              <a:gd name="connsiteY1" fmla="*/ 0 h 3759200"/>
              <a:gd name="connisteX2" fmla="*/ 3251200 w 3454400"/>
              <a:gd name="connsiteY2" fmla="*/ 0 h 3759200"/>
              <a:gd name="connisteX3" fmla="*/ 3454400 w 3454400"/>
              <a:gd name="connsiteY3" fmla="*/ 203200 h 3759200"/>
              <a:gd name="connisteX4" fmla="*/ 3454400 w 3454400"/>
              <a:gd name="connsiteY4" fmla="*/ 3556000 h 3759200"/>
              <a:gd name="connisteX5" fmla="*/ 3251200 w 3454400"/>
              <a:gd name="connsiteY5" fmla="*/ 3759200 h 3759200"/>
              <a:gd name="connisteX6" fmla="*/ 203200 w 3454400"/>
              <a:gd name="connsiteY6" fmla="*/ 3759200 h 3759200"/>
              <a:gd name="connisteX7" fmla="*/ 0 w 3454400"/>
              <a:gd name="connsiteY7" fmla="*/ 3556000 h 3759200"/>
              <a:gd name="connisteX8" fmla="*/ 0 w 3454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556000"/>
                </a:lnTo>
                <a:cubicBezTo>
                  <a:pt x="3454400" y="3668224"/>
                  <a:pt x="3363424" y="3759200"/>
                  <a:pt x="3251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128000" y="1727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4" hasCustomPrompt="1"/>
            <p:custDataLst>
              <p:tags r:id="rId13"/>
            </p:custDataLst>
          </p:nvPr>
        </p:nvSpPr>
        <p:spPr>
          <a:xfrm>
            <a:off x="8128000" y="2286000"/>
            <a:ext cx="3454400" cy="3759200"/>
          </a:xfrm>
          <a:custGeom>
            <a:avLst/>
            <a:gdLst>
              <a:gd name="connisteX0" fmla="*/ 0 w 3454400"/>
              <a:gd name="connsiteY0" fmla="*/ 203200 h 3759200"/>
              <a:gd name="connisteX1" fmla="*/ 203200 w 3454400"/>
              <a:gd name="connsiteY1" fmla="*/ 0 h 3759200"/>
              <a:gd name="connisteX2" fmla="*/ 3251200 w 3454400"/>
              <a:gd name="connsiteY2" fmla="*/ 0 h 3759200"/>
              <a:gd name="connisteX3" fmla="*/ 3454400 w 3454400"/>
              <a:gd name="connsiteY3" fmla="*/ 203200 h 3759200"/>
              <a:gd name="connisteX4" fmla="*/ 3454400 w 3454400"/>
              <a:gd name="connsiteY4" fmla="*/ 3556000 h 3759200"/>
              <a:gd name="connisteX5" fmla="*/ 3251200 w 3454400"/>
              <a:gd name="connsiteY5" fmla="*/ 3759200 h 3759200"/>
              <a:gd name="connisteX6" fmla="*/ 203200 w 3454400"/>
              <a:gd name="connsiteY6" fmla="*/ 3759200 h 3759200"/>
              <a:gd name="connisteX7" fmla="*/ 0 w 3454400"/>
              <a:gd name="connsiteY7" fmla="*/ 3556000 h 3759200"/>
              <a:gd name="connisteX8" fmla="*/ 0 w 3454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556000"/>
                </a:lnTo>
                <a:cubicBezTo>
                  <a:pt x="3454400" y="3668224"/>
                  <a:pt x="3363424" y="3759200"/>
                  <a:pt x="3251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左-默认位置-并列-35_35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28650" y="20574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574800" y="19812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574800" y="2438400"/>
            <a:ext cx="4292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343650" y="20574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289800" y="19812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7289800" y="2438400"/>
            <a:ext cx="4292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628650" y="41910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1574800" y="41148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1574800" y="4572000"/>
            <a:ext cx="4292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6343650" y="41910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289800" y="41148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7289800" y="4572000"/>
            <a:ext cx="4292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1_2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17272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479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39878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54864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3479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39878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92456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3479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3987800"/>
            <a:ext cx="2844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9017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460500"/>
            <a:ext cx="632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8735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432300"/>
            <a:ext cx="632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背景-装饰背景-并列-47_11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054600" y="118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410200" y="15367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934200" y="901700"/>
            <a:ext cx="424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934200" y="1460500"/>
            <a:ext cx="424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5054600" y="4152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5410200" y="45085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6934200" y="3873500"/>
            <a:ext cx="424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934200" y="4432300"/>
            <a:ext cx="424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3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5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5543550" y="14478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4700" y="18288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327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38862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38862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474200" y="42672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674100" y="1447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674100" y="20066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无-颜色错位-并列-2_1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5181600" y="1524000"/>
            <a:ext cx="6400800" cy="2209800"/>
          </a:xfrm>
          <a:custGeom>
            <a:avLst/>
            <a:gdLst>
              <a:gd name="connisteX0" fmla="*/ 0 w 6400800"/>
              <a:gd name="connsiteY0" fmla="*/ 0 h 2209800"/>
              <a:gd name="connisteX1" fmla="*/ 6197600 w 6400800"/>
              <a:gd name="connsiteY1" fmla="*/ 0 h 2209800"/>
              <a:gd name="connisteX2" fmla="*/ 6400800 w 6400800"/>
              <a:gd name="connsiteY2" fmla="*/ 203200 h 2209800"/>
              <a:gd name="connisteX3" fmla="*/ 6400800 w 6400800"/>
              <a:gd name="connsiteY3" fmla="*/ 2006600 h 2209800"/>
              <a:gd name="connisteX4" fmla="*/ 6197600 w 6400800"/>
              <a:gd name="connsiteY4" fmla="*/ 2209800 h 2209800"/>
              <a:gd name="connisteX5" fmla="*/ 0 w 6400800"/>
              <a:gd name="connsiteY5" fmla="*/ 2209800 h 2209800"/>
              <a:gd name="connisteX6" fmla="*/ 0 w 6400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400800" h="2209800">
                <a:moveTo>
                  <a:pt x="0" y="0"/>
                </a:moveTo>
                <a:lnTo>
                  <a:pt x="6197600" y="0"/>
                </a:lnTo>
                <a:cubicBezTo>
                  <a:pt x="6309824" y="0"/>
                  <a:pt x="6400800" y="90976"/>
                  <a:pt x="6400800" y="203200"/>
                </a:cubicBezTo>
                <a:lnTo>
                  <a:pt x="6400800" y="2006600"/>
                </a:lnTo>
                <a:cubicBezTo>
                  <a:pt x="6400800" y="2118824"/>
                  <a:pt x="6309824" y="2209800"/>
                  <a:pt x="6197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86400" y="18923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86400" y="24511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5181600" y="4038600"/>
            <a:ext cx="6400800" cy="2209800"/>
          </a:xfrm>
          <a:custGeom>
            <a:avLst/>
            <a:gdLst>
              <a:gd name="connisteX0" fmla="*/ 0 w 6400800"/>
              <a:gd name="connsiteY0" fmla="*/ 0 h 2209800"/>
              <a:gd name="connisteX1" fmla="*/ 6197600 w 6400800"/>
              <a:gd name="connsiteY1" fmla="*/ 0 h 2209800"/>
              <a:gd name="connisteX2" fmla="*/ 6400800 w 6400800"/>
              <a:gd name="connsiteY2" fmla="*/ 203200 h 2209800"/>
              <a:gd name="connisteX3" fmla="*/ 6400800 w 6400800"/>
              <a:gd name="connsiteY3" fmla="*/ 2006600 h 2209800"/>
              <a:gd name="connisteX4" fmla="*/ 6197600 w 6400800"/>
              <a:gd name="connsiteY4" fmla="*/ 2209800 h 2209800"/>
              <a:gd name="connisteX5" fmla="*/ 0 w 6400800"/>
              <a:gd name="connsiteY5" fmla="*/ 2209800 h 2209800"/>
              <a:gd name="connisteX6" fmla="*/ 0 w 6400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400800" h="2209800">
                <a:moveTo>
                  <a:pt x="0" y="0"/>
                </a:moveTo>
                <a:lnTo>
                  <a:pt x="6197600" y="0"/>
                </a:lnTo>
                <a:cubicBezTo>
                  <a:pt x="6309824" y="0"/>
                  <a:pt x="6400800" y="90976"/>
                  <a:pt x="6400800" y="203200"/>
                </a:cubicBezTo>
                <a:lnTo>
                  <a:pt x="6400800" y="2006600"/>
                </a:lnTo>
                <a:cubicBezTo>
                  <a:pt x="6400800" y="2118824"/>
                  <a:pt x="6309824" y="2209800"/>
                  <a:pt x="6197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5486400" y="44069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5486400" y="49657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4_11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927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435100"/>
            <a:ext cx="378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3898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406900"/>
            <a:ext cx="378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2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26924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251200"/>
            <a:ext cx="5029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图中标下内-装饰上-默认位置-并列-51_44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1402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99720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1308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638800"/>
            <a:ext cx="3098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51308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5638800"/>
            <a:ext cx="3098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51308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5638800"/>
            <a:ext cx="3098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38862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41706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79629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82473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8"/>
            </p:custDataLst>
          </p:nvPr>
        </p:nvSpPr>
        <p:spPr>
          <a:xfrm>
            <a:off x="38862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41706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79629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4"/>
            </p:custDataLst>
          </p:nvPr>
        </p:nvSpPr>
        <p:spPr>
          <a:xfrm>
            <a:off x="82473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6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5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3898900" y="1066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7975600" y="1066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3898900" y="39624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20"/>
            </p:custDataLst>
          </p:nvPr>
        </p:nvSpPr>
        <p:spPr>
          <a:xfrm>
            <a:off x="7975600" y="39624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2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3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794000"/>
          </a:xfrm>
          <a:custGeom>
            <a:avLst/>
            <a:gdLst>
              <a:gd name="connisteX0" fmla="*/ 0 w 10972800"/>
              <a:gd name="connsiteY0" fmla="*/ 203200 h 2794000"/>
              <a:gd name="connisteX1" fmla="*/ 203200 w 10972800"/>
              <a:gd name="connsiteY1" fmla="*/ 0 h 2794000"/>
              <a:gd name="connisteX2" fmla="*/ 10769600 w 10972800"/>
              <a:gd name="connsiteY2" fmla="*/ 0 h 2794000"/>
              <a:gd name="connisteX3" fmla="*/ 10972800 w 10972800"/>
              <a:gd name="connsiteY3" fmla="*/ 203200 h 2794000"/>
              <a:gd name="connisteX4" fmla="*/ 10972800 w 10972800"/>
              <a:gd name="connsiteY4" fmla="*/ 2590800 h 2794000"/>
              <a:gd name="connisteX5" fmla="*/ 10769600 w 10972800"/>
              <a:gd name="connsiteY5" fmla="*/ 2794000 h 2794000"/>
              <a:gd name="connisteX6" fmla="*/ 203200 w 10972800"/>
              <a:gd name="connsiteY6" fmla="*/ 2794000 h 2794000"/>
              <a:gd name="connisteX7" fmla="*/ 0 w 10972800"/>
              <a:gd name="connsiteY7" fmla="*/ 2590800 h 2794000"/>
              <a:gd name="connisteX8" fmla="*/ 0 w 109728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590800"/>
                </a:lnTo>
                <a:cubicBezTo>
                  <a:pt x="10972800" y="2703024"/>
                  <a:pt x="10881824" y="2794000"/>
                  <a:pt x="107696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775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34000"/>
            <a:ext cx="518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400800" y="4775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400800" y="5334000"/>
            <a:ext cx="518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0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860800"/>
            <a:ext cx="3314700" cy="2387600"/>
          </a:xfrm>
          <a:custGeom>
            <a:avLst/>
            <a:gdLst>
              <a:gd name="connisteX0" fmla="*/ 0 w 3314700"/>
              <a:gd name="connsiteY0" fmla="*/ 0 h 2387600"/>
              <a:gd name="connisteX1" fmla="*/ 3314700 w 3314700"/>
              <a:gd name="connsiteY1" fmla="*/ 0 h 2387600"/>
              <a:gd name="connisteX2" fmla="*/ 3314700 w 3314700"/>
              <a:gd name="connsiteY2" fmla="*/ 2184400 h 2387600"/>
              <a:gd name="connisteX3" fmla="*/ 3111500 w 3314700"/>
              <a:gd name="connsiteY3" fmla="*/ 2387600 h 2387600"/>
              <a:gd name="connisteX4" fmla="*/ 203200 w 3314700"/>
              <a:gd name="connsiteY4" fmla="*/ 2387600 h 2387600"/>
              <a:gd name="connisteX5" fmla="*/ 0 w 3314700"/>
              <a:gd name="connsiteY5" fmla="*/ 2184400 h 2387600"/>
              <a:gd name="connisteX6" fmla="*/ 0 w 33147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387600">
                <a:moveTo>
                  <a:pt x="0" y="0"/>
                </a:moveTo>
                <a:lnTo>
                  <a:pt x="3314700" y="0"/>
                </a:lnTo>
                <a:lnTo>
                  <a:pt x="3314700" y="2184400"/>
                </a:lnTo>
                <a:cubicBezTo>
                  <a:pt x="3314700" y="2296624"/>
                  <a:pt x="3223724" y="2387600"/>
                  <a:pt x="31115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165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860800"/>
            <a:ext cx="3314700" cy="2387600"/>
          </a:xfrm>
          <a:custGeom>
            <a:avLst/>
            <a:gdLst>
              <a:gd name="connisteX0" fmla="*/ 0 w 3314700"/>
              <a:gd name="connsiteY0" fmla="*/ 0 h 2387600"/>
              <a:gd name="connisteX1" fmla="*/ 3314700 w 3314700"/>
              <a:gd name="connsiteY1" fmla="*/ 0 h 2387600"/>
              <a:gd name="connisteX2" fmla="*/ 3314700 w 3314700"/>
              <a:gd name="connsiteY2" fmla="*/ 2184400 h 2387600"/>
              <a:gd name="connisteX3" fmla="*/ 3111500 w 3314700"/>
              <a:gd name="connsiteY3" fmla="*/ 2387600 h 2387600"/>
              <a:gd name="connisteX4" fmla="*/ 203200 w 3314700"/>
              <a:gd name="connsiteY4" fmla="*/ 2387600 h 2387600"/>
              <a:gd name="connisteX5" fmla="*/ 0 w 3314700"/>
              <a:gd name="connsiteY5" fmla="*/ 2184400 h 2387600"/>
              <a:gd name="connisteX6" fmla="*/ 0 w 33147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387600">
                <a:moveTo>
                  <a:pt x="0" y="0"/>
                </a:moveTo>
                <a:lnTo>
                  <a:pt x="3314700" y="0"/>
                </a:lnTo>
                <a:lnTo>
                  <a:pt x="3314700" y="2184400"/>
                </a:lnTo>
                <a:cubicBezTo>
                  <a:pt x="3314700" y="2296624"/>
                  <a:pt x="3223724" y="2387600"/>
                  <a:pt x="31115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4165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无-默认位置-并列-3_34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930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822960" y="21437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778000" y="19304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778000" y="24384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6324600" y="1930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537960" y="21437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493000" y="19304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24384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609600" y="4114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822960" y="4328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1778000" y="41148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1778000" y="46228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324600" y="4114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0" hasCustomPrompt="1"/>
            <p:custDataLst>
              <p:tags r:id="rId19"/>
            </p:custDataLst>
          </p:nvPr>
        </p:nvSpPr>
        <p:spPr>
          <a:xfrm>
            <a:off x="6537960" y="4328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7493000" y="41148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493000" y="46228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4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6" hasCustomPrompt="1"/>
            <p:custDataLst>
              <p:tags r:id="rId6"/>
            </p:custDataLst>
          </p:nvPr>
        </p:nvSpPr>
        <p:spPr>
          <a:xfrm>
            <a:off x="6096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7780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7" hasCustomPrompt="1"/>
            <p:custDataLst>
              <p:tags r:id="rId9"/>
            </p:custDataLst>
          </p:nvPr>
        </p:nvSpPr>
        <p:spPr>
          <a:xfrm>
            <a:off x="43180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22800" y="17780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228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8" hasCustomPrompt="1"/>
            <p:custDataLst>
              <p:tags r:id="rId12"/>
            </p:custDataLst>
          </p:nvPr>
        </p:nvSpPr>
        <p:spPr>
          <a:xfrm>
            <a:off x="80264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331200" y="17780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3312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6096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4400" y="42164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144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43180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4622800" y="42164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46228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0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5257800" y="2184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21844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692400"/>
            <a:ext cx="6172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5257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10200" y="45212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410200" y="5029200"/>
            <a:ext cx="6172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背景-装饰背景-并列-46_1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054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6129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025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5847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953000" y="914400"/>
            <a:ext cx="2705100" cy="2540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657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114800"/>
            <a:ext cx="27051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572500" y="914400"/>
            <a:ext cx="2705100" cy="2540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3657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114800"/>
            <a:ext cx="27051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60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403600"/>
            <a:ext cx="6934200" cy="2844800"/>
          </a:xfrm>
          <a:custGeom>
            <a:avLst/>
            <a:gdLst>
              <a:gd name="connisteX0" fmla="*/ 0 w 6934200"/>
              <a:gd name="connsiteY0" fmla="*/ 203200 h 2844800"/>
              <a:gd name="connisteX1" fmla="*/ 203200 w 6934200"/>
              <a:gd name="connsiteY1" fmla="*/ 0 h 2844800"/>
              <a:gd name="connisteX2" fmla="*/ 6731000 w 6934200"/>
              <a:gd name="connsiteY2" fmla="*/ 0 h 2844800"/>
              <a:gd name="connisteX3" fmla="*/ 6934200 w 6934200"/>
              <a:gd name="connsiteY3" fmla="*/ 203200 h 2844800"/>
              <a:gd name="connisteX4" fmla="*/ 6934200 w 6934200"/>
              <a:gd name="connsiteY4" fmla="*/ 2641600 h 2844800"/>
              <a:gd name="connisteX5" fmla="*/ 6731000 w 6934200"/>
              <a:gd name="connsiteY5" fmla="*/ 2844800 h 2844800"/>
              <a:gd name="connisteX6" fmla="*/ 203200 w 6934200"/>
              <a:gd name="connsiteY6" fmla="*/ 2844800 h 2844800"/>
              <a:gd name="connisteX7" fmla="*/ 0 w 6934200"/>
              <a:gd name="connsiteY7" fmla="*/ 2641600 h 2844800"/>
              <a:gd name="connisteX8" fmla="*/ 0 w 69342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cubicBezTo>
                  <a:pt x="6934200" y="2753824"/>
                  <a:pt x="6843224" y="2844800"/>
                  <a:pt x="67310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31496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37084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_5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13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16_group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3581400" y="609600"/>
            <a:ext cx="2260600" cy="3556000"/>
          </a:xfrm>
          <a:custGeom>
            <a:avLst/>
            <a:gdLst>
              <a:gd name="connisteX0" fmla="*/ 0 w 2260600"/>
              <a:gd name="connsiteY0" fmla="*/ 203200 h 3556000"/>
              <a:gd name="connisteX1" fmla="*/ 203200 w 2260600"/>
              <a:gd name="connsiteY1" fmla="*/ 0 h 3556000"/>
              <a:gd name="connisteX2" fmla="*/ 2057400 w 2260600"/>
              <a:gd name="connsiteY2" fmla="*/ 0 h 3556000"/>
              <a:gd name="connisteX3" fmla="*/ 2260600 w 2260600"/>
              <a:gd name="connsiteY3" fmla="*/ 203200 h 3556000"/>
              <a:gd name="connisteX4" fmla="*/ 2260600 w 2260600"/>
              <a:gd name="connsiteY4" fmla="*/ 3352800 h 3556000"/>
              <a:gd name="connisteX5" fmla="*/ 2057400 w 2260600"/>
              <a:gd name="connsiteY5" fmla="*/ 3556000 h 3556000"/>
              <a:gd name="connisteX6" fmla="*/ 203200 w 2260600"/>
              <a:gd name="connsiteY6" fmla="*/ 3556000 h 3556000"/>
              <a:gd name="connisteX7" fmla="*/ 0 w 2260600"/>
              <a:gd name="connsiteY7" fmla="*/ 3352800 h 3556000"/>
              <a:gd name="connisteX8" fmla="*/ 0 w 22606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352800"/>
                </a:lnTo>
                <a:cubicBezTo>
                  <a:pt x="2260600" y="3465024"/>
                  <a:pt x="2169624" y="3556000"/>
                  <a:pt x="20574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581400" y="44704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81400" y="5029200"/>
            <a:ext cx="2260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4" hasCustomPrompt="1"/>
            <p:custDataLst>
              <p:tags r:id="rId10"/>
            </p:custDataLst>
          </p:nvPr>
        </p:nvSpPr>
        <p:spPr>
          <a:xfrm>
            <a:off x="6451600" y="609600"/>
            <a:ext cx="2260600" cy="3556000"/>
          </a:xfrm>
          <a:custGeom>
            <a:avLst/>
            <a:gdLst>
              <a:gd name="connisteX0" fmla="*/ 0 w 2260600"/>
              <a:gd name="connsiteY0" fmla="*/ 203200 h 3556000"/>
              <a:gd name="connisteX1" fmla="*/ 203200 w 2260600"/>
              <a:gd name="connsiteY1" fmla="*/ 0 h 3556000"/>
              <a:gd name="connisteX2" fmla="*/ 2057400 w 2260600"/>
              <a:gd name="connsiteY2" fmla="*/ 0 h 3556000"/>
              <a:gd name="connisteX3" fmla="*/ 2260600 w 2260600"/>
              <a:gd name="connsiteY3" fmla="*/ 203200 h 3556000"/>
              <a:gd name="connisteX4" fmla="*/ 2260600 w 2260600"/>
              <a:gd name="connsiteY4" fmla="*/ 3352800 h 3556000"/>
              <a:gd name="connisteX5" fmla="*/ 2057400 w 2260600"/>
              <a:gd name="connsiteY5" fmla="*/ 3556000 h 3556000"/>
              <a:gd name="connisteX6" fmla="*/ 203200 w 2260600"/>
              <a:gd name="connsiteY6" fmla="*/ 3556000 h 3556000"/>
              <a:gd name="connisteX7" fmla="*/ 0 w 2260600"/>
              <a:gd name="connsiteY7" fmla="*/ 3352800 h 3556000"/>
              <a:gd name="connisteX8" fmla="*/ 0 w 22606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352800"/>
                </a:lnTo>
                <a:cubicBezTo>
                  <a:pt x="2260600" y="3465024"/>
                  <a:pt x="2169624" y="3556000"/>
                  <a:pt x="20574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51600" y="44704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451600" y="5029200"/>
            <a:ext cx="2260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5" hasCustomPrompt="1"/>
            <p:custDataLst>
              <p:tags r:id="rId13"/>
            </p:custDataLst>
          </p:nvPr>
        </p:nvSpPr>
        <p:spPr>
          <a:xfrm>
            <a:off x="9321800" y="609600"/>
            <a:ext cx="2260600" cy="3556000"/>
          </a:xfrm>
          <a:custGeom>
            <a:avLst/>
            <a:gdLst>
              <a:gd name="connisteX0" fmla="*/ 0 w 2260600"/>
              <a:gd name="connsiteY0" fmla="*/ 203200 h 3556000"/>
              <a:gd name="connisteX1" fmla="*/ 203200 w 2260600"/>
              <a:gd name="connsiteY1" fmla="*/ 0 h 3556000"/>
              <a:gd name="connisteX2" fmla="*/ 2057400 w 2260600"/>
              <a:gd name="connsiteY2" fmla="*/ 0 h 3556000"/>
              <a:gd name="connisteX3" fmla="*/ 2260600 w 2260600"/>
              <a:gd name="connsiteY3" fmla="*/ 203200 h 3556000"/>
              <a:gd name="connisteX4" fmla="*/ 2260600 w 2260600"/>
              <a:gd name="connsiteY4" fmla="*/ 3352800 h 3556000"/>
              <a:gd name="connisteX5" fmla="*/ 2057400 w 2260600"/>
              <a:gd name="connsiteY5" fmla="*/ 3556000 h 3556000"/>
              <a:gd name="connisteX6" fmla="*/ 203200 w 2260600"/>
              <a:gd name="connsiteY6" fmla="*/ 3556000 h 3556000"/>
              <a:gd name="connisteX7" fmla="*/ 0 w 2260600"/>
              <a:gd name="connsiteY7" fmla="*/ 3352800 h 3556000"/>
              <a:gd name="connisteX8" fmla="*/ 0 w 22606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352800"/>
                </a:lnTo>
                <a:cubicBezTo>
                  <a:pt x="2260600" y="3465024"/>
                  <a:pt x="2169624" y="3556000"/>
                  <a:pt x="20574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321800" y="44704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21800" y="5029200"/>
            <a:ext cx="2260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9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438400 h 2641600"/>
              <a:gd name="connisteX5" fmla="*/ 5130800 w 5334000"/>
              <a:gd name="connsiteY5" fmla="*/ 2641600 h 2641600"/>
              <a:gd name="connisteX6" fmla="*/ 203200 w 5334000"/>
              <a:gd name="connsiteY6" fmla="*/ 2641600 h 2641600"/>
              <a:gd name="connisteX7" fmla="*/ 0 w 5334000"/>
              <a:gd name="connsiteY7" fmla="*/ 2438400 h 2641600"/>
              <a:gd name="connisteX8" fmla="*/ 0 w 53340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438400"/>
                </a:lnTo>
                <a:cubicBezTo>
                  <a:pt x="5334000" y="2550624"/>
                  <a:pt x="5243024" y="2641600"/>
                  <a:pt x="51308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5334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1" hasCustomPrompt="1"/>
            <p:custDataLst>
              <p:tags r:id="rId9"/>
            </p:custDataLst>
          </p:nvPr>
        </p:nvSpPr>
        <p:spPr>
          <a:xfrm>
            <a:off x="62484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438400 h 2641600"/>
              <a:gd name="connisteX5" fmla="*/ 5130800 w 5334000"/>
              <a:gd name="connsiteY5" fmla="*/ 2641600 h 2641600"/>
              <a:gd name="connisteX6" fmla="*/ 203200 w 5334000"/>
              <a:gd name="connsiteY6" fmla="*/ 2641600 h 2641600"/>
              <a:gd name="connisteX7" fmla="*/ 0 w 5334000"/>
              <a:gd name="connsiteY7" fmla="*/ 2438400 h 2641600"/>
              <a:gd name="connisteX8" fmla="*/ 0 w 53340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438400"/>
                </a:lnTo>
                <a:cubicBezTo>
                  <a:pt x="5334000" y="2550624"/>
                  <a:pt x="5243024" y="2641600"/>
                  <a:pt x="51308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248400" y="44704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248400" y="5029200"/>
            <a:ext cx="5334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9_26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7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7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39052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79819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39052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20"/>
            </p:custDataLst>
          </p:nvPr>
        </p:nvSpPr>
        <p:spPr>
          <a:xfrm>
            <a:off x="79819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2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右叠-默认位置-并列-24_11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953000" y="118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832600" y="901700"/>
            <a:ext cx="44450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832600" y="1460500"/>
            <a:ext cx="444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953000" y="4152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832600" y="3873500"/>
            <a:ext cx="44450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832600" y="4432300"/>
            <a:ext cx="444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7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33020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860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4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4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33020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8608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5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041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60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下-默认位置-并列-7_108_group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251200"/>
            <a:ext cx="6934200" cy="2997200"/>
          </a:xfrm>
          <a:custGeom>
            <a:avLst/>
            <a:gdLst>
              <a:gd name="connisteX0" fmla="*/ 0 w 6934200"/>
              <a:gd name="connsiteY0" fmla="*/ 0 h 2997200"/>
              <a:gd name="connisteX1" fmla="*/ 6934200 w 6934200"/>
              <a:gd name="connsiteY1" fmla="*/ 0 h 2997200"/>
              <a:gd name="connisteX2" fmla="*/ 6934200 w 6934200"/>
              <a:gd name="connsiteY2" fmla="*/ 2794000 h 2997200"/>
              <a:gd name="connisteX3" fmla="*/ 6731000 w 6934200"/>
              <a:gd name="connsiteY3" fmla="*/ 2997200 h 2997200"/>
              <a:gd name="connisteX4" fmla="*/ 203200 w 6934200"/>
              <a:gd name="connsiteY4" fmla="*/ 2997200 h 2997200"/>
              <a:gd name="connisteX5" fmla="*/ 0 w 6934200"/>
              <a:gd name="connsiteY5" fmla="*/ 2794000 h 2997200"/>
              <a:gd name="connisteX6" fmla="*/ 0 w 69342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0"/>
                </a:moveTo>
                <a:lnTo>
                  <a:pt x="6934200" y="0"/>
                </a:lnTo>
                <a:lnTo>
                  <a:pt x="6934200" y="2794000"/>
                </a:lnTo>
                <a:cubicBezTo>
                  <a:pt x="6934200" y="2906224"/>
                  <a:pt x="6843224" y="2997200"/>
                  <a:pt x="67310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5560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1148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7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1828800" y="2895600"/>
            <a:ext cx="853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1828800" y="3657600"/>
            <a:ext cx="8534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3581400" y="609600"/>
            <a:ext cx="2565400" cy="2743200"/>
          </a:xfrm>
          <a:custGeom>
            <a:avLst/>
            <a:gdLst>
              <a:gd name="connisteX0" fmla="*/ 0 w 2565400"/>
              <a:gd name="connsiteY0" fmla="*/ 203200 h 2743200"/>
              <a:gd name="connisteX1" fmla="*/ 203200 w 2565400"/>
              <a:gd name="connsiteY1" fmla="*/ 0 h 2743200"/>
              <a:gd name="connisteX2" fmla="*/ 2362200 w 2565400"/>
              <a:gd name="connsiteY2" fmla="*/ 0 h 2743200"/>
              <a:gd name="connisteX3" fmla="*/ 2565400 w 2565400"/>
              <a:gd name="connsiteY3" fmla="*/ 203200 h 2743200"/>
              <a:gd name="connisteX4" fmla="*/ 2565400 w 2565400"/>
              <a:gd name="connsiteY4" fmla="*/ 2540000 h 2743200"/>
              <a:gd name="connisteX5" fmla="*/ 2362200 w 2565400"/>
              <a:gd name="connsiteY5" fmla="*/ 2743200 h 2743200"/>
              <a:gd name="connisteX6" fmla="*/ 203200 w 2565400"/>
              <a:gd name="connsiteY6" fmla="*/ 2743200 h 2743200"/>
              <a:gd name="connisteX7" fmla="*/ 0 w 2565400"/>
              <a:gd name="connsiteY7" fmla="*/ 2540000 h 2743200"/>
              <a:gd name="connisteX8" fmla="*/ 0 w 25654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654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62200" y="0"/>
                </a:lnTo>
                <a:cubicBezTo>
                  <a:pt x="2474424" y="0"/>
                  <a:pt x="2565400" y="90976"/>
                  <a:pt x="2565400" y="203200"/>
                </a:cubicBezTo>
                <a:lnTo>
                  <a:pt x="2565400" y="2540000"/>
                </a:lnTo>
                <a:cubicBezTo>
                  <a:pt x="2565400" y="2652224"/>
                  <a:pt x="2474424" y="2743200"/>
                  <a:pt x="23622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886200" y="939800"/>
            <a:ext cx="1955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886200" y="1498600"/>
            <a:ext cx="1955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6299200" y="609600"/>
            <a:ext cx="2565400" cy="2743200"/>
          </a:xfrm>
          <a:custGeom>
            <a:avLst/>
            <a:gdLst>
              <a:gd name="connisteX0" fmla="*/ 0 w 2565400"/>
              <a:gd name="connsiteY0" fmla="*/ 203200 h 2743200"/>
              <a:gd name="connisteX1" fmla="*/ 203200 w 2565400"/>
              <a:gd name="connsiteY1" fmla="*/ 0 h 2743200"/>
              <a:gd name="connisteX2" fmla="*/ 2362200 w 2565400"/>
              <a:gd name="connsiteY2" fmla="*/ 0 h 2743200"/>
              <a:gd name="connisteX3" fmla="*/ 2565400 w 2565400"/>
              <a:gd name="connsiteY3" fmla="*/ 203200 h 2743200"/>
              <a:gd name="connisteX4" fmla="*/ 2565400 w 2565400"/>
              <a:gd name="connsiteY4" fmla="*/ 2540000 h 2743200"/>
              <a:gd name="connisteX5" fmla="*/ 2362200 w 2565400"/>
              <a:gd name="connsiteY5" fmla="*/ 2743200 h 2743200"/>
              <a:gd name="connisteX6" fmla="*/ 203200 w 2565400"/>
              <a:gd name="connsiteY6" fmla="*/ 2743200 h 2743200"/>
              <a:gd name="connisteX7" fmla="*/ 0 w 2565400"/>
              <a:gd name="connsiteY7" fmla="*/ 2540000 h 2743200"/>
              <a:gd name="connisteX8" fmla="*/ 0 w 25654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654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62200" y="0"/>
                </a:lnTo>
                <a:cubicBezTo>
                  <a:pt x="2474424" y="0"/>
                  <a:pt x="2565400" y="90976"/>
                  <a:pt x="2565400" y="203200"/>
                </a:cubicBezTo>
                <a:lnTo>
                  <a:pt x="2565400" y="2540000"/>
                </a:lnTo>
                <a:cubicBezTo>
                  <a:pt x="2565400" y="2652224"/>
                  <a:pt x="2474424" y="2743200"/>
                  <a:pt x="23622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604000" y="939800"/>
            <a:ext cx="1955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604000" y="1498600"/>
            <a:ext cx="1955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9017000" y="609600"/>
            <a:ext cx="2565400" cy="2743200"/>
          </a:xfrm>
          <a:custGeom>
            <a:avLst/>
            <a:gdLst>
              <a:gd name="connisteX0" fmla="*/ 0 w 2565400"/>
              <a:gd name="connsiteY0" fmla="*/ 203200 h 2743200"/>
              <a:gd name="connisteX1" fmla="*/ 203200 w 2565400"/>
              <a:gd name="connsiteY1" fmla="*/ 0 h 2743200"/>
              <a:gd name="connisteX2" fmla="*/ 2362200 w 2565400"/>
              <a:gd name="connsiteY2" fmla="*/ 0 h 2743200"/>
              <a:gd name="connisteX3" fmla="*/ 2565400 w 2565400"/>
              <a:gd name="connsiteY3" fmla="*/ 203200 h 2743200"/>
              <a:gd name="connisteX4" fmla="*/ 2565400 w 2565400"/>
              <a:gd name="connsiteY4" fmla="*/ 2540000 h 2743200"/>
              <a:gd name="connisteX5" fmla="*/ 2362200 w 2565400"/>
              <a:gd name="connsiteY5" fmla="*/ 2743200 h 2743200"/>
              <a:gd name="connisteX6" fmla="*/ 203200 w 2565400"/>
              <a:gd name="connsiteY6" fmla="*/ 2743200 h 2743200"/>
              <a:gd name="connisteX7" fmla="*/ 0 w 2565400"/>
              <a:gd name="connsiteY7" fmla="*/ 2540000 h 2743200"/>
              <a:gd name="connisteX8" fmla="*/ 0 w 25654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654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62200" y="0"/>
                </a:lnTo>
                <a:cubicBezTo>
                  <a:pt x="2474424" y="0"/>
                  <a:pt x="2565400" y="90976"/>
                  <a:pt x="2565400" y="203200"/>
                </a:cubicBezTo>
                <a:lnTo>
                  <a:pt x="2565400" y="2540000"/>
                </a:lnTo>
                <a:cubicBezTo>
                  <a:pt x="2565400" y="2652224"/>
                  <a:pt x="2474424" y="2743200"/>
                  <a:pt x="23622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321800" y="939800"/>
            <a:ext cx="1955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21800" y="1498600"/>
            <a:ext cx="1955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3581400" y="3505200"/>
            <a:ext cx="2565400" cy="2743200"/>
          </a:xfrm>
          <a:custGeom>
            <a:avLst/>
            <a:gdLst>
              <a:gd name="connisteX0" fmla="*/ 0 w 2565400"/>
              <a:gd name="connsiteY0" fmla="*/ 203200 h 2743200"/>
              <a:gd name="connisteX1" fmla="*/ 203200 w 2565400"/>
              <a:gd name="connsiteY1" fmla="*/ 0 h 2743200"/>
              <a:gd name="connisteX2" fmla="*/ 2362200 w 2565400"/>
              <a:gd name="connsiteY2" fmla="*/ 0 h 2743200"/>
              <a:gd name="connisteX3" fmla="*/ 2565400 w 2565400"/>
              <a:gd name="connsiteY3" fmla="*/ 203200 h 2743200"/>
              <a:gd name="connisteX4" fmla="*/ 2565400 w 2565400"/>
              <a:gd name="connsiteY4" fmla="*/ 2540000 h 2743200"/>
              <a:gd name="connisteX5" fmla="*/ 2362200 w 2565400"/>
              <a:gd name="connsiteY5" fmla="*/ 2743200 h 2743200"/>
              <a:gd name="connisteX6" fmla="*/ 203200 w 2565400"/>
              <a:gd name="connsiteY6" fmla="*/ 2743200 h 2743200"/>
              <a:gd name="connisteX7" fmla="*/ 0 w 2565400"/>
              <a:gd name="connsiteY7" fmla="*/ 2540000 h 2743200"/>
              <a:gd name="connisteX8" fmla="*/ 0 w 25654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654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62200" y="0"/>
                </a:lnTo>
                <a:cubicBezTo>
                  <a:pt x="2474424" y="0"/>
                  <a:pt x="2565400" y="90976"/>
                  <a:pt x="2565400" y="203200"/>
                </a:cubicBezTo>
                <a:lnTo>
                  <a:pt x="2565400" y="2540000"/>
                </a:lnTo>
                <a:cubicBezTo>
                  <a:pt x="2565400" y="2652224"/>
                  <a:pt x="2474424" y="2743200"/>
                  <a:pt x="23622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3886200" y="3835400"/>
            <a:ext cx="1955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3886200" y="4394200"/>
            <a:ext cx="1955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6299200" y="3505200"/>
            <a:ext cx="2565400" cy="2743200"/>
          </a:xfrm>
          <a:custGeom>
            <a:avLst/>
            <a:gdLst>
              <a:gd name="connisteX0" fmla="*/ 0 w 2565400"/>
              <a:gd name="connsiteY0" fmla="*/ 203200 h 2743200"/>
              <a:gd name="connisteX1" fmla="*/ 203200 w 2565400"/>
              <a:gd name="connsiteY1" fmla="*/ 0 h 2743200"/>
              <a:gd name="connisteX2" fmla="*/ 2362200 w 2565400"/>
              <a:gd name="connsiteY2" fmla="*/ 0 h 2743200"/>
              <a:gd name="connisteX3" fmla="*/ 2565400 w 2565400"/>
              <a:gd name="connsiteY3" fmla="*/ 203200 h 2743200"/>
              <a:gd name="connisteX4" fmla="*/ 2565400 w 2565400"/>
              <a:gd name="connsiteY4" fmla="*/ 2540000 h 2743200"/>
              <a:gd name="connisteX5" fmla="*/ 2362200 w 2565400"/>
              <a:gd name="connsiteY5" fmla="*/ 2743200 h 2743200"/>
              <a:gd name="connisteX6" fmla="*/ 203200 w 2565400"/>
              <a:gd name="connsiteY6" fmla="*/ 2743200 h 2743200"/>
              <a:gd name="connisteX7" fmla="*/ 0 w 2565400"/>
              <a:gd name="connsiteY7" fmla="*/ 2540000 h 2743200"/>
              <a:gd name="connisteX8" fmla="*/ 0 w 25654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654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62200" y="0"/>
                </a:lnTo>
                <a:cubicBezTo>
                  <a:pt x="2474424" y="0"/>
                  <a:pt x="2565400" y="90976"/>
                  <a:pt x="2565400" y="203200"/>
                </a:cubicBezTo>
                <a:lnTo>
                  <a:pt x="2565400" y="2540000"/>
                </a:lnTo>
                <a:cubicBezTo>
                  <a:pt x="2565400" y="2652224"/>
                  <a:pt x="2474424" y="2743200"/>
                  <a:pt x="23622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6604000" y="3835400"/>
            <a:ext cx="1955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6604000" y="4394200"/>
            <a:ext cx="1955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9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1082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3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942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4704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029200"/>
            <a:ext cx="3162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420100" y="44704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20100" y="5029200"/>
            <a:ext cx="3162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5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4051300" y="14478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362450" y="18288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3987800" y="3327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987800" y="3886200"/>
            <a:ext cx="1651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8" hasCustomPrompt="1"/>
            <p:custDataLst>
              <p:tags r:id="rId12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6819900" y="38862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131050" y="42672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756400" y="1447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6756400" y="2006600"/>
            <a:ext cx="1651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588500" y="14478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5" hasCustomPrompt="1"/>
            <p:custDataLst>
              <p:tags r:id="rId19"/>
            </p:custDataLst>
          </p:nvPr>
        </p:nvSpPr>
        <p:spPr>
          <a:xfrm>
            <a:off x="9899650" y="18288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525000" y="3327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525000" y="3886200"/>
            <a:ext cx="1651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6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1066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7" hasCustomPrompt="1"/>
            <p:custDataLst>
              <p:tags r:id="rId8"/>
            </p:custDataLst>
          </p:nvPr>
        </p:nvSpPr>
        <p:spPr>
          <a:xfrm>
            <a:off x="1280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09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3352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9" hasCustomPrompt="1"/>
            <p:custDataLst>
              <p:tags r:id="rId12"/>
            </p:custDataLst>
          </p:nvPr>
        </p:nvSpPr>
        <p:spPr>
          <a:xfrm>
            <a:off x="3566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895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2895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2" hasCustomPrompt="1"/>
            <p:custDataLst>
              <p:tags r:id="rId15"/>
            </p:custDataLst>
          </p:nvPr>
        </p:nvSpPr>
        <p:spPr>
          <a:xfrm>
            <a:off x="5638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1" hasCustomPrompt="1"/>
            <p:custDataLst>
              <p:tags r:id="rId16"/>
            </p:custDataLst>
          </p:nvPr>
        </p:nvSpPr>
        <p:spPr>
          <a:xfrm>
            <a:off x="5852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181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181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4" hasCustomPrompt="1"/>
            <p:custDataLst>
              <p:tags r:id="rId19"/>
            </p:custDataLst>
          </p:nvPr>
        </p:nvSpPr>
        <p:spPr>
          <a:xfrm>
            <a:off x="7924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3" hasCustomPrompt="1"/>
            <p:custDataLst>
              <p:tags r:id="rId20"/>
            </p:custDataLst>
          </p:nvPr>
        </p:nvSpPr>
        <p:spPr>
          <a:xfrm>
            <a:off x="8138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467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7467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10210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5" hasCustomPrompt="1"/>
            <p:custDataLst>
              <p:tags r:id="rId24"/>
            </p:custDataLst>
          </p:nvPr>
        </p:nvSpPr>
        <p:spPr>
          <a:xfrm>
            <a:off x="10424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9753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6"/>
            </p:custDataLst>
          </p:nvPr>
        </p:nvSpPr>
        <p:spPr>
          <a:xfrm>
            <a:off x="9753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997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556000"/>
            <a:ext cx="312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左-默认位置-并列-35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22300" y="1701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133600" y="16510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133600" y="2159000"/>
            <a:ext cx="9448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22300" y="3378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133600" y="33274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2133600" y="3835400"/>
            <a:ext cx="9448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622300" y="50546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2133600" y="50038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2133600" y="5511800"/>
            <a:ext cx="9448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4_34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1092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6510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486900" y="1092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486900" y="16510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410200" y="3987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410200" y="4546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486900" y="3987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486900" y="4546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8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1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21082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8006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5359400"/>
            <a:ext cx="4521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77470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654800" y="48006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5359400"/>
            <a:ext cx="4521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1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2164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724400"/>
            <a:ext cx="3098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42164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4724400"/>
            <a:ext cx="3098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42164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4724400"/>
            <a:ext cx="3098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3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1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4704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4704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3312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83312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2_2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1727200" y="2082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2011680" y="2367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1016000" y="3606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1016000" y="4165600"/>
            <a:ext cx="2641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5486400" y="2082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5" hasCustomPrompt="1"/>
            <p:custDataLst>
              <p:tags r:id="rId13"/>
            </p:custDataLst>
          </p:nvPr>
        </p:nvSpPr>
        <p:spPr>
          <a:xfrm>
            <a:off x="5770880" y="2367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4775200" y="3606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4775200" y="4165600"/>
            <a:ext cx="2641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245600" y="2082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398" hasCustomPrompt="1"/>
            <p:custDataLst>
              <p:tags r:id="rId18"/>
            </p:custDataLst>
          </p:nvPr>
        </p:nvSpPr>
        <p:spPr>
          <a:xfrm>
            <a:off x="9530080" y="2367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9"/>
            </p:custDataLst>
          </p:nvPr>
        </p:nvSpPr>
        <p:spPr>
          <a:xfrm>
            <a:off x="8534400" y="3606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8534400" y="4165600"/>
            <a:ext cx="2641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2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6781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4_2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778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36800"/>
            <a:ext cx="1905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34290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33800" y="1778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733800" y="2336800"/>
            <a:ext cx="1905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6" hasCustomPrompt="1"/>
            <p:custDataLst>
              <p:tags r:id="rId12"/>
            </p:custDataLst>
          </p:nvPr>
        </p:nvSpPr>
        <p:spPr>
          <a:xfrm>
            <a:off x="62484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1778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553200" y="2336800"/>
            <a:ext cx="1905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0678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372600" y="1778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372600" y="2336800"/>
            <a:ext cx="1905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_3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4290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7338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7338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2484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62484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5532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5532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90678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90678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93726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3726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57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2489200"/>
            <a:ext cx="6934200" cy="3759200"/>
          </a:xfrm>
          <a:custGeom>
            <a:avLst/>
            <a:gdLst>
              <a:gd name="connisteX0" fmla="*/ 0 w 6934200"/>
              <a:gd name="connsiteY0" fmla="*/ 203200 h 3759200"/>
              <a:gd name="connisteX1" fmla="*/ 203200 w 6934200"/>
              <a:gd name="connsiteY1" fmla="*/ 0 h 3759200"/>
              <a:gd name="connisteX2" fmla="*/ 6731000 w 6934200"/>
              <a:gd name="connsiteY2" fmla="*/ 0 h 3759200"/>
              <a:gd name="connisteX3" fmla="*/ 6934200 w 6934200"/>
              <a:gd name="connsiteY3" fmla="*/ 203200 h 3759200"/>
              <a:gd name="connisteX4" fmla="*/ 6934200 w 6934200"/>
              <a:gd name="connsiteY4" fmla="*/ 3556000 h 3759200"/>
              <a:gd name="connisteX5" fmla="*/ 6731000 w 6934200"/>
              <a:gd name="connsiteY5" fmla="*/ 3759200 h 3759200"/>
              <a:gd name="connisteX6" fmla="*/ 203200 w 6934200"/>
              <a:gd name="connsiteY6" fmla="*/ 3759200 h 3759200"/>
              <a:gd name="connisteX7" fmla="*/ 0 w 6934200"/>
              <a:gd name="connsiteY7" fmla="*/ 3556000 h 3759200"/>
              <a:gd name="connisteX8" fmla="*/ 0 w 69342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556000"/>
                </a:lnTo>
                <a:cubicBezTo>
                  <a:pt x="6934200" y="3668224"/>
                  <a:pt x="6843224" y="3759200"/>
                  <a:pt x="67310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3_3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10972800" cy="1879600"/>
          </a:xfrm>
          <a:custGeom>
            <a:avLst/>
            <a:gdLst>
              <a:gd name="connisteX0" fmla="*/ 0 w 10972800"/>
              <a:gd name="connsiteY0" fmla="*/ 203200 h 1879600"/>
              <a:gd name="connisteX1" fmla="*/ 203200 w 10972800"/>
              <a:gd name="connsiteY1" fmla="*/ 0 h 1879600"/>
              <a:gd name="connisteX2" fmla="*/ 10769600 w 10972800"/>
              <a:gd name="connsiteY2" fmla="*/ 0 h 1879600"/>
              <a:gd name="connisteX3" fmla="*/ 10972800 w 10972800"/>
              <a:gd name="connsiteY3" fmla="*/ 203200 h 1879600"/>
              <a:gd name="connisteX4" fmla="*/ 10972800 w 10972800"/>
              <a:gd name="connsiteY4" fmla="*/ 1676400 h 1879600"/>
              <a:gd name="connisteX5" fmla="*/ 10769600 w 10972800"/>
              <a:gd name="connsiteY5" fmla="*/ 1879600 h 1879600"/>
              <a:gd name="connisteX6" fmla="*/ 203200 w 10972800"/>
              <a:gd name="connsiteY6" fmla="*/ 1879600 h 1879600"/>
              <a:gd name="connisteX7" fmla="*/ 0 w 10972800"/>
              <a:gd name="connsiteY7" fmla="*/ 1676400 h 1879600"/>
              <a:gd name="connisteX8" fmla="*/ 0 w 10972800"/>
              <a:gd name="connsiteY8" fmla="*/ 203200 h 187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87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676400"/>
                </a:lnTo>
                <a:cubicBezTo>
                  <a:pt x="10972800" y="1788624"/>
                  <a:pt x="10881824" y="1879600"/>
                  <a:pt x="10769600" y="1879600"/>
                </a:cubicBezTo>
                <a:lnTo>
                  <a:pt x="203200" y="1879600"/>
                </a:lnTo>
                <a:cubicBezTo>
                  <a:pt x="90976" y="1879600"/>
                  <a:pt x="0" y="1788624"/>
                  <a:pt x="0" y="167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8608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4196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2895600" y="38608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895600" y="44196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5181600" y="38608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5181600" y="44196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467600" y="38608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7467600" y="44196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9753600" y="38608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9753600" y="44196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-方向错位-并列-26_8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_6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3_2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5240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609600" y="2082800"/>
            <a:ext cx="3556000" cy="1727200"/>
          </a:xfrm>
          <a:custGeom>
            <a:avLst/>
            <a:gdLst>
              <a:gd name="connisteX0" fmla="*/ 0 w 3556000"/>
              <a:gd name="connsiteY0" fmla="*/ 203200 h 1727200"/>
              <a:gd name="connisteX1" fmla="*/ 203200 w 3556000"/>
              <a:gd name="connsiteY1" fmla="*/ 0 h 1727200"/>
              <a:gd name="connisteX2" fmla="*/ 3352800 w 3556000"/>
              <a:gd name="connsiteY2" fmla="*/ 0 h 1727200"/>
              <a:gd name="connisteX3" fmla="*/ 3556000 w 3556000"/>
              <a:gd name="connsiteY3" fmla="*/ 203200 h 1727200"/>
              <a:gd name="connisteX4" fmla="*/ 3556000 w 3556000"/>
              <a:gd name="connsiteY4" fmla="*/ 1524000 h 1727200"/>
              <a:gd name="connisteX5" fmla="*/ 3352800 w 3556000"/>
              <a:gd name="connsiteY5" fmla="*/ 1727200 h 1727200"/>
              <a:gd name="connisteX6" fmla="*/ 203200 w 3556000"/>
              <a:gd name="connsiteY6" fmla="*/ 1727200 h 1727200"/>
              <a:gd name="connisteX7" fmla="*/ 0 w 3556000"/>
              <a:gd name="connsiteY7" fmla="*/ 1524000 h 1727200"/>
              <a:gd name="connisteX8" fmla="*/ 0 w 3556000"/>
              <a:gd name="connsiteY8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524000"/>
                </a:lnTo>
                <a:cubicBezTo>
                  <a:pt x="3556000" y="1636224"/>
                  <a:pt x="3465024" y="1727200"/>
                  <a:pt x="3352800" y="1727200"/>
                </a:cubicBezTo>
                <a:lnTo>
                  <a:pt x="203200" y="1727200"/>
                </a:lnTo>
                <a:cubicBezTo>
                  <a:pt x="90976" y="1727200"/>
                  <a:pt x="0" y="1636224"/>
                  <a:pt x="0" y="1524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18000" y="15240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4318000" y="2082800"/>
            <a:ext cx="3556000" cy="1727200"/>
          </a:xfrm>
          <a:custGeom>
            <a:avLst/>
            <a:gdLst>
              <a:gd name="connisteX0" fmla="*/ 0 w 3556000"/>
              <a:gd name="connsiteY0" fmla="*/ 203200 h 1727200"/>
              <a:gd name="connisteX1" fmla="*/ 203200 w 3556000"/>
              <a:gd name="connsiteY1" fmla="*/ 0 h 1727200"/>
              <a:gd name="connisteX2" fmla="*/ 3352800 w 3556000"/>
              <a:gd name="connsiteY2" fmla="*/ 0 h 1727200"/>
              <a:gd name="connisteX3" fmla="*/ 3556000 w 3556000"/>
              <a:gd name="connsiteY3" fmla="*/ 203200 h 1727200"/>
              <a:gd name="connisteX4" fmla="*/ 3556000 w 3556000"/>
              <a:gd name="connsiteY4" fmla="*/ 1524000 h 1727200"/>
              <a:gd name="connisteX5" fmla="*/ 3352800 w 3556000"/>
              <a:gd name="connsiteY5" fmla="*/ 1727200 h 1727200"/>
              <a:gd name="connisteX6" fmla="*/ 203200 w 3556000"/>
              <a:gd name="connsiteY6" fmla="*/ 1727200 h 1727200"/>
              <a:gd name="connisteX7" fmla="*/ 0 w 3556000"/>
              <a:gd name="connsiteY7" fmla="*/ 1524000 h 1727200"/>
              <a:gd name="connisteX8" fmla="*/ 0 w 3556000"/>
              <a:gd name="connsiteY8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524000"/>
                </a:lnTo>
                <a:cubicBezTo>
                  <a:pt x="3556000" y="1636224"/>
                  <a:pt x="3465024" y="1727200"/>
                  <a:pt x="3352800" y="1727200"/>
                </a:cubicBezTo>
                <a:lnTo>
                  <a:pt x="203200" y="1727200"/>
                </a:lnTo>
                <a:cubicBezTo>
                  <a:pt x="90976" y="1727200"/>
                  <a:pt x="0" y="1636224"/>
                  <a:pt x="0" y="1524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228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026400" y="15240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8026400" y="2082800"/>
            <a:ext cx="3556000" cy="1727200"/>
          </a:xfrm>
          <a:custGeom>
            <a:avLst/>
            <a:gdLst>
              <a:gd name="connisteX0" fmla="*/ 0 w 3556000"/>
              <a:gd name="connsiteY0" fmla="*/ 203200 h 1727200"/>
              <a:gd name="connisteX1" fmla="*/ 203200 w 3556000"/>
              <a:gd name="connsiteY1" fmla="*/ 0 h 1727200"/>
              <a:gd name="connisteX2" fmla="*/ 3352800 w 3556000"/>
              <a:gd name="connsiteY2" fmla="*/ 0 h 1727200"/>
              <a:gd name="connisteX3" fmla="*/ 3556000 w 3556000"/>
              <a:gd name="connsiteY3" fmla="*/ 203200 h 1727200"/>
              <a:gd name="connisteX4" fmla="*/ 3556000 w 3556000"/>
              <a:gd name="connsiteY4" fmla="*/ 1524000 h 1727200"/>
              <a:gd name="connisteX5" fmla="*/ 3352800 w 3556000"/>
              <a:gd name="connsiteY5" fmla="*/ 1727200 h 1727200"/>
              <a:gd name="connisteX6" fmla="*/ 203200 w 3556000"/>
              <a:gd name="connsiteY6" fmla="*/ 1727200 h 1727200"/>
              <a:gd name="connisteX7" fmla="*/ 0 w 3556000"/>
              <a:gd name="connsiteY7" fmla="*/ 1524000 h 1727200"/>
              <a:gd name="connisteX8" fmla="*/ 0 w 3556000"/>
              <a:gd name="connsiteY8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524000"/>
                </a:lnTo>
                <a:cubicBezTo>
                  <a:pt x="3556000" y="1636224"/>
                  <a:pt x="3465024" y="1727200"/>
                  <a:pt x="3352800" y="1727200"/>
                </a:cubicBezTo>
                <a:lnTo>
                  <a:pt x="203200" y="1727200"/>
                </a:lnTo>
                <a:cubicBezTo>
                  <a:pt x="90976" y="1727200"/>
                  <a:pt x="0" y="1636224"/>
                  <a:pt x="0" y="1524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3312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609600" y="39624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609600" y="4521200"/>
            <a:ext cx="3556000" cy="1727200"/>
          </a:xfrm>
          <a:custGeom>
            <a:avLst/>
            <a:gdLst>
              <a:gd name="connisteX0" fmla="*/ 0 w 3556000"/>
              <a:gd name="connsiteY0" fmla="*/ 203200 h 1727200"/>
              <a:gd name="connisteX1" fmla="*/ 203200 w 3556000"/>
              <a:gd name="connsiteY1" fmla="*/ 0 h 1727200"/>
              <a:gd name="connisteX2" fmla="*/ 3352800 w 3556000"/>
              <a:gd name="connsiteY2" fmla="*/ 0 h 1727200"/>
              <a:gd name="connisteX3" fmla="*/ 3556000 w 3556000"/>
              <a:gd name="connsiteY3" fmla="*/ 203200 h 1727200"/>
              <a:gd name="connisteX4" fmla="*/ 3556000 w 3556000"/>
              <a:gd name="connsiteY4" fmla="*/ 1524000 h 1727200"/>
              <a:gd name="connisteX5" fmla="*/ 3352800 w 3556000"/>
              <a:gd name="connsiteY5" fmla="*/ 1727200 h 1727200"/>
              <a:gd name="connisteX6" fmla="*/ 203200 w 3556000"/>
              <a:gd name="connsiteY6" fmla="*/ 1727200 h 1727200"/>
              <a:gd name="connisteX7" fmla="*/ 0 w 3556000"/>
              <a:gd name="connsiteY7" fmla="*/ 1524000 h 1727200"/>
              <a:gd name="connisteX8" fmla="*/ 0 w 3556000"/>
              <a:gd name="connsiteY8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524000"/>
                </a:lnTo>
                <a:cubicBezTo>
                  <a:pt x="3556000" y="1636224"/>
                  <a:pt x="3465024" y="1727200"/>
                  <a:pt x="3352800" y="1727200"/>
                </a:cubicBezTo>
                <a:lnTo>
                  <a:pt x="203200" y="1727200"/>
                </a:lnTo>
                <a:cubicBezTo>
                  <a:pt x="90976" y="1727200"/>
                  <a:pt x="0" y="1636224"/>
                  <a:pt x="0" y="1524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144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4318000" y="39624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0" hasCustomPrompt="1"/>
            <p:custDataLst>
              <p:tags r:id="rId19"/>
            </p:custDataLst>
          </p:nvPr>
        </p:nvSpPr>
        <p:spPr>
          <a:xfrm>
            <a:off x="4318000" y="4521200"/>
            <a:ext cx="3556000" cy="1727200"/>
          </a:xfrm>
          <a:custGeom>
            <a:avLst/>
            <a:gdLst>
              <a:gd name="connisteX0" fmla="*/ 0 w 3556000"/>
              <a:gd name="connsiteY0" fmla="*/ 203200 h 1727200"/>
              <a:gd name="connisteX1" fmla="*/ 203200 w 3556000"/>
              <a:gd name="connsiteY1" fmla="*/ 0 h 1727200"/>
              <a:gd name="connisteX2" fmla="*/ 3352800 w 3556000"/>
              <a:gd name="connsiteY2" fmla="*/ 0 h 1727200"/>
              <a:gd name="connisteX3" fmla="*/ 3556000 w 3556000"/>
              <a:gd name="connsiteY3" fmla="*/ 203200 h 1727200"/>
              <a:gd name="connisteX4" fmla="*/ 3556000 w 3556000"/>
              <a:gd name="connsiteY4" fmla="*/ 1524000 h 1727200"/>
              <a:gd name="connisteX5" fmla="*/ 3352800 w 3556000"/>
              <a:gd name="connsiteY5" fmla="*/ 1727200 h 1727200"/>
              <a:gd name="connisteX6" fmla="*/ 203200 w 3556000"/>
              <a:gd name="connsiteY6" fmla="*/ 1727200 h 1727200"/>
              <a:gd name="connisteX7" fmla="*/ 0 w 3556000"/>
              <a:gd name="connsiteY7" fmla="*/ 1524000 h 1727200"/>
              <a:gd name="connisteX8" fmla="*/ 0 w 3556000"/>
              <a:gd name="connsiteY8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524000"/>
                </a:lnTo>
                <a:cubicBezTo>
                  <a:pt x="3556000" y="1636224"/>
                  <a:pt x="3465024" y="1727200"/>
                  <a:pt x="3352800" y="1727200"/>
                </a:cubicBezTo>
                <a:lnTo>
                  <a:pt x="203200" y="1727200"/>
                </a:lnTo>
                <a:cubicBezTo>
                  <a:pt x="90976" y="1727200"/>
                  <a:pt x="0" y="1636224"/>
                  <a:pt x="0" y="1524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46228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2_1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0828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3149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37084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775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105400" y="29972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105400" y="3556000"/>
            <a:ext cx="6019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0_6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8153400" y="3911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305800" y="39116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305800" y="4419600"/>
            <a:ext cx="3276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8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914400" y="1828800"/>
            <a:ext cx="2844800" cy="19304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962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4196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673600" y="1828800"/>
            <a:ext cx="2844800" cy="19304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3962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4196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432800" y="1828800"/>
            <a:ext cx="2844800" cy="19304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3962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4196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-1-5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/>
          <p:cNvSpPr txBox="1">
            <a:spLocks noGrp="1"/>
          </p:cNvSpPr>
          <p:nvPr>
            <p:ph idx="2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>
              <a:defRPr sz="1800">
                <a:sym typeface="+mn-ea"/>
              </a:defRPr>
            </a:lvl1pPr>
            <a:lvl2pPr>
              <a:defRPr sz="1600">
                <a:sym typeface="+mn-ea"/>
              </a:defRPr>
            </a:lvl2pPr>
            <a:lvl3pPr>
              <a:defRPr sz="1600">
                <a:sym typeface="+mn-ea"/>
              </a:defRPr>
            </a:lvl3pPr>
            <a:lvl4pPr>
              <a:defRPr sz="1400">
                <a:sym typeface="+mn-ea"/>
              </a:defRPr>
            </a:lvl4pPr>
            <a:lvl5pPr>
              <a:defRPr sz="1400"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"/>
          <p:cNvSpPr txBox="1">
            <a:spLocks noGrp="1"/>
          </p:cNvSpPr>
          <p:nvPr>
            <p:ph type="title" idx="13" hasCustomPrompt="1"/>
            <p:custDataLst>
              <p:tags r:id="rId2"/>
            </p:custDataLst>
          </p:nvPr>
        </p:nvSpPr>
        <p:spPr>
          <a:xfrm>
            <a:off x="429895" y="845185"/>
            <a:ext cx="2909570" cy="1016635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400" b="0" i="0" u="none" strike="noStrike" kern="1200" cap="none" spc="0" normalizeH="0" baseline="0" noProof="1" dirty="0">
                <a:solidFill>
                  <a:schemeClr val="accent1"/>
                </a:solidFill>
                <a:effectLst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>
              <a:lnSpc>
                <a:spcPct val="100000"/>
              </a:lnSpc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 flipH="1">
            <a:off x="8221980" y="6144260"/>
            <a:ext cx="904875" cy="492125"/>
          </a:xfrm>
          <a:prstGeom prst="rect">
            <a:avLst/>
          </a:prstGeom>
          <a:solidFill>
            <a:schemeClr val="accent1">
              <a:lumMod val="60000"/>
              <a:lumOff val="40000"/>
              <a:alpha val="4000"/>
            </a:schemeClr>
          </a:solidFill>
          <a:ln>
            <a:noFill/>
            <a:prstDash val="solid"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7" name="矩形 16"/>
          <p:cNvSpPr/>
          <p:nvPr userDrawn="1">
            <p:custDataLst>
              <p:tags r:id="rId7"/>
            </p:custDataLst>
          </p:nvPr>
        </p:nvSpPr>
        <p:spPr>
          <a:xfrm flipH="1">
            <a:off x="7935595" y="6430010"/>
            <a:ext cx="676910" cy="330200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8" name="椭圆 17"/>
          <p:cNvSpPr/>
          <p:nvPr userDrawn="1">
            <p:custDataLst>
              <p:tags r:id="rId8"/>
            </p:custDataLst>
          </p:nvPr>
        </p:nvSpPr>
        <p:spPr>
          <a:xfrm flipH="1">
            <a:off x="6774815" y="475234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 flipH="1">
            <a:off x="9277985" y="6059170"/>
            <a:ext cx="144145" cy="144145"/>
          </a:xfrm>
          <a:prstGeom prst="ellipse">
            <a:avLst/>
          </a:prstGeom>
          <a:noFill/>
          <a:ln w="25400">
            <a:solidFill>
              <a:schemeClr val="accent2">
                <a:alpha val="12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0" name="任意多边形 19"/>
          <p:cNvSpPr/>
          <p:nvPr userDrawn="1">
            <p:custDataLst>
              <p:tags r:id="rId10"/>
            </p:custDataLst>
          </p:nvPr>
        </p:nvSpPr>
        <p:spPr>
          <a:xfrm flipH="1">
            <a:off x="2540" y="472440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 userDrawn="1">
            <p:custDataLst>
              <p:tags r:id="rId11"/>
            </p:custDataLst>
          </p:nvPr>
        </p:nvSpPr>
        <p:spPr>
          <a:xfrm flipH="1">
            <a:off x="1270" y="501015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 userDrawn="1">
            <p:custDataLst>
              <p:tags r:id="rId12"/>
            </p:custDataLst>
          </p:nvPr>
        </p:nvSpPr>
        <p:spPr>
          <a:xfrm flipH="1">
            <a:off x="1270" y="523176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 userDrawn="1">
            <p:custDataLst>
              <p:tags r:id="rId13"/>
            </p:custDataLst>
          </p:nvPr>
        </p:nvSpPr>
        <p:spPr>
          <a:xfrm flipH="1">
            <a:off x="2540" y="548449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>
            <p:custDataLst>
              <p:tags r:id="rId14"/>
            </p:custDataLst>
          </p:nvPr>
        </p:nvSpPr>
        <p:spPr>
          <a:xfrm flipH="1">
            <a:off x="4275455" y="631063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5" name="椭圆 24"/>
          <p:cNvSpPr/>
          <p:nvPr userDrawn="1">
            <p:custDataLst>
              <p:tags r:id="rId15"/>
            </p:custDataLst>
          </p:nvPr>
        </p:nvSpPr>
        <p:spPr>
          <a:xfrm flipH="1">
            <a:off x="10067290" y="555244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6" name="椭圆 25"/>
          <p:cNvSpPr/>
          <p:nvPr userDrawn="1">
            <p:custDataLst>
              <p:tags r:id="rId16"/>
            </p:custDataLst>
          </p:nvPr>
        </p:nvSpPr>
        <p:spPr>
          <a:xfrm flipH="1">
            <a:off x="1334770" y="613854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7" name="文本框 26"/>
          <p:cNvSpPr txBox="1"/>
          <p:nvPr userDrawn="1">
            <p:custDataLst>
              <p:tags r:id="rId17"/>
            </p:custDataLst>
          </p:nvPr>
        </p:nvSpPr>
        <p:spPr>
          <a:xfrm>
            <a:off x="536219" y="1973053"/>
            <a:ext cx="1603177" cy="238274"/>
          </a:xfrm>
          <a:custGeom>
            <a:avLst/>
            <a:gdLst/>
            <a:ahLst/>
            <a:cxnLst/>
            <a:rect l="l" t="t" r="r" b="b"/>
            <a:pathLst>
              <a:path w="1603177" h="238274">
                <a:moveTo>
                  <a:pt x="310307" y="26789"/>
                </a:moveTo>
                <a:cubicBezTo>
                  <a:pt x="286792" y="26789"/>
                  <a:pt x="267742" y="35322"/>
                  <a:pt x="253157" y="52387"/>
                </a:cubicBezTo>
                <a:cubicBezTo>
                  <a:pt x="238571" y="69453"/>
                  <a:pt x="231279" y="91827"/>
                  <a:pt x="231279" y="119509"/>
                </a:cubicBezTo>
                <a:cubicBezTo>
                  <a:pt x="231279" y="147389"/>
                  <a:pt x="238398" y="169738"/>
                  <a:pt x="252636" y="186556"/>
                </a:cubicBezTo>
                <a:cubicBezTo>
                  <a:pt x="266874" y="203373"/>
                  <a:pt x="285452" y="211782"/>
                  <a:pt x="308372" y="211782"/>
                </a:cubicBezTo>
                <a:cubicBezTo>
                  <a:pt x="332978" y="211782"/>
                  <a:pt x="352301" y="203721"/>
                  <a:pt x="366340" y="187598"/>
                </a:cubicBezTo>
                <a:cubicBezTo>
                  <a:pt x="380380" y="171475"/>
                  <a:pt x="387399" y="148927"/>
                  <a:pt x="387399" y="119955"/>
                </a:cubicBezTo>
                <a:cubicBezTo>
                  <a:pt x="387399" y="90190"/>
                  <a:pt x="380529" y="67221"/>
                  <a:pt x="366787" y="51048"/>
                </a:cubicBezTo>
                <a:cubicBezTo>
                  <a:pt x="353045" y="34875"/>
                  <a:pt x="334218" y="26789"/>
                  <a:pt x="310307" y="26789"/>
                </a:cubicBezTo>
                <a:close/>
                <a:moveTo>
                  <a:pt x="1277392" y="3869"/>
                </a:moveTo>
                <a:lnTo>
                  <a:pt x="1440061" y="3869"/>
                </a:lnTo>
                <a:lnTo>
                  <a:pt x="1440061" y="30361"/>
                </a:lnTo>
                <a:lnTo>
                  <a:pt x="1373535" y="30361"/>
                </a:lnTo>
                <a:lnTo>
                  <a:pt x="1373535" y="234404"/>
                </a:lnTo>
                <a:lnTo>
                  <a:pt x="1343620" y="234404"/>
                </a:lnTo>
                <a:lnTo>
                  <a:pt x="1343620" y="30361"/>
                </a:lnTo>
                <a:lnTo>
                  <a:pt x="1277392" y="30361"/>
                </a:lnTo>
                <a:close/>
                <a:moveTo>
                  <a:pt x="1053108" y="3869"/>
                </a:moveTo>
                <a:lnTo>
                  <a:pt x="1090464" y="3869"/>
                </a:lnTo>
                <a:lnTo>
                  <a:pt x="1203275" y="180082"/>
                </a:lnTo>
                <a:cubicBezTo>
                  <a:pt x="1208633" y="188416"/>
                  <a:pt x="1211808" y="193724"/>
                  <a:pt x="1212800" y="196006"/>
                </a:cubicBezTo>
                <a:lnTo>
                  <a:pt x="1213396" y="196006"/>
                </a:lnTo>
                <a:cubicBezTo>
                  <a:pt x="1212403" y="189458"/>
                  <a:pt x="1211907" y="178246"/>
                  <a:pt x="1211907" y="162371"/>
                </a:cubicBezTo>
                <a:lnTo>
                  <a:pt x="1211907" y="3869"/>
                </a:lnTo>
                <a:lnTo>
                  <a:pt x="1241375" y="3869"/>
                </a:lnTo>
                <a:lnTo>
                  <a:pt x="1241375" y="234404"/>
                </a:lnTo>
                <a:lnTo>
                  <a:pt x="1206103" y="234404"/>
                </a:lnTo>
                <a:lnTo>
                  <a:pt x="1090166" y="55066"/>
                </a:lnTo>
                <a:cubicBezTo>
                  <a:pt x="1086892" y="50006"/>
                  <a:pt x="1084262" y="44996"/>
                  <a:pt x="1082278" y="40035"/>
                </a:cubicBezTo>
                <a:lnTo>
                  <a:pt x="1081385" y="40035"/>
                </a:lnTo>
                <a:cubicBezTo>
                  <a:pt x="1082179" y="45194"/>
                  <a:pt x="1082576" y="55959"/>
                  <a:pt x="1082576" y="72330"/>
                </a:cubicBezTo>
                <a:lnTo>
                  <a:pt x="1082576" y="234404"/>
                </a:lnTo>
                <a:lnTo>
                  <a:pt x="1053108" y="234404"/>
                </a:lnTo>
                <a:close/>
                <a:moveTo>
                  <a:pt x="881658" y="3869"/>
                </a:moveTo>
                <a:lnTo>
                  <a:pt x="1000423" y="3869"/>
                </a:lnTo>
                <a:lnTo>
                  <a:pt x="1000423" y="30361"/>
                </a:lnTo>
                <a:lnTo>
                  <a:pt x="911423" y="30361"/>
                </a:lnTo>
                <a:lnTo>
                  <a:pt x="911423" y="104180"/>
                </a:lnTo>
                <a:lnTo>
                  <a:pt x="993874" y="104180"/>
                </a:lnTo>
                <a:lnTo>
                  <a:pt x="993874" y="130522"/>
                </a:lnTo>
                <a:lnTo>
                  <a:pt x="911423" y="130522"/>
                </a:lnTo>
                <a:lnTo>
                  <a:pt x="911423" y="208062"/>
                </a:lnTo>
                <a:lnTo>
                  <a:pt x="1005632" y="208062"/>
                </a:lnTo>
                <a:lnTo>
                  <a:pt x="1005632" y="234404"/>
                </a:lnTo>
                <a:lnTo>
                  <a:pt x="881658" y="234404"/>
                </a:lnTo>
                <a:close/>
                <a:moveTo>
                  <a:pt x="686842" y="3869"/>
                </a:moveTo>
                <a:lnTo>
                  <a:pt x="849511" y="3869"/>
                </a:lnTo>
                <a:lnTo>
                  <a:pt x="849511" y="30361"/>
                </a:lnTo>
                <a:lnTo>
                  <a:pt x="782985" y="30361"/>
                </a:lnTo>
                <a:lnTo>
                  <a:pt x="782985" y="234404"/>
                </a:lnTo>
                <a:lnTo>
                  <a:pt x="753070" y="234404"/>
                </a:lnTo>
                <a:lnTo>
                  <a:pt x="753070" y="30361"/>
                </a:lnTo>
                <a:lnTo>
                  <a:pt x="686842" y="30361"/>
                </a:lnTo>
                <a:close/>
                <a:moveTo>
                  <a:pt x="462558" y="3869"/>
                </a:moveTo>
                <a:lnTo>
                  <a:pt x="499914" y="3869"/>
                </a:lnTo>
                <a:lnTo>
                  <a:pt x="612725" y="180082"/>
                </a:lnTo>
                <a:cubicBezTo>
                  <a:pt x="618083" y="188416"/>
                  <a:pt x="621258" y="193724"/>
                  <a:pt x="622250" y="196006"/>
                </a:cubicBezTo>
                <a:lnTo>
                  <a:pt x="622846" y="196006"/>
                </a:lnTo>
                <a:cubicBezTo>
                  <a:pt x="621853" y="189458"/>
                  <a:pt x="621357" y="178246"/>
                  <a:pt x="621357" y="162371"/>
                </a:cubicBezTo>
                <a:lnTo>
                  <a:pt x="621357" y="3869"/>
                </a:lnTo>
                <a:lnTo>
                  <a:pt x="650825" y="3869"/>
                </a:lnTo>
                <a:lnTo>
                  <a:pt x="650825" y="234404"/>
                </a:lnTo>
                <a:lnTo>
                  <a:pt x="615553" y="234404"/>
                </a:lnTo>
                <a:lnTo>
                  <a:pt x="499616" y="55066"/>
                </a:lnTo>
                <a:cubicBezTo>
                  <a:pt x="496342" y="50006"/>
                  <a:pt x="493712" y="44996"/>
                  <a:pt x="491728" y="40035"/>
                </a:cubicBezTo>
                <a:lnTo>
                  <a:pt x="490835" y="40035"/>
                </a:lnTo>
                <a:cubicBezTo>
                  <a:pt x="491629" y="45194"/>
                  <a:pt x="492026" y="55959"/>
                  <a:pt x="492026" y="72330"/>
                </a:cubicBezTo>
                <a:lnTo>
                  <a:pt x="492026" y="234404"/>
                </a:lnTo>
                <a:lnTo>
                  <a:pt x="462558" y="234404"/>
                </a:lnTo>
                <a:close/>
                <a:moveTo>
                  <a:pt x="1542901" y="0"/>
                </a:moveTo>
                <a:cubicBezTo>
                  <a:pt x="1565821" y="0"/>
                  <a:pt x="1582638" y="2778"/>
                  <a:pt x="1593354" y="8334"/>
                </a:cubicBezTo>
                <a:lnTo>
                  <a:pt x="1593354" y="40779"/>
                </a:lnTo>
                <a:cubicBezTo>
                  <a:pt x="1579463" y="31155"/>
                  <a:pt x="1561902" y="26342"/>
                  <a:pt x="1540669" y="26342"/>
                </a:cubicBezTo>
                <a:cubicBezTo>
                  <a:pt x="1526580" y="26342"/>
                  <a:pt x="1515095" y="29294"/>
                  <a:pt x="1506215" y="35198"/>
                </a:cubicBezTo>
                <a:cubicBezTo>
                  <a:pt x="1497335" y="41101"/>
                  <a:pt x="1492895" y="49312"/>
                  <a:pt x="1492895" y="59829"/>
                </a:cubicBezTo>
                <a:cubicBezTo>
                  <a:pt x="1492895" y="69155"/>
                  <a:pt x="1495971" y="76746"/>
                  <a:pt x="1502122" y="82599"/>
                </a:cubicBezTo>
                <a:cubicBezTo>
                  <a:pt x="1508274" y="88453"/>
                  <a:pt x="1521619" y="96440"/>
                  <a:pt x="1542157" y="106561"/>
                </a:cubicBezTo>
                <a:cubicBezTo>
                  <a:pt x="1564779" y="117376"/>
                  <a:pt x="1580604" y="128190"/>
                  <a:pt x="1589633" y="139005"/>
                </a:cubicBezTo>
                <a:cubicBezTo>
                  <a:pt x="1598662" y="149820"/>
                  <a:pt x="1603177" y="161974"/>
                  <a:pt x="1603177" y="175468"/>
                </a:cubicBezTo>
                <a:cubicBezTo>
                  <a:pt x="1603177" y="195709"/>
                  <a:pt x="1595834" y="211237"/>
                  <a:pt x="1581150" y="222051"/>
                </a:cubicBezTo>
                <a:cubicBezTo>
                  <a:pt x="1566466" y="232866"/>
                  <a:pt x="1546076" y="238274"/>
                  <a:pt x="1519982" y="238274"/>
                </a:cubicBezTo>
                <a:cubicBezTo>
                  <a:pt x="1510853" y="238274"/>
                  <a:pt x="1500212" y="237009"/>
                  <a:pt x="1488058" y="234479"/>
                </a:cubicBezTo>
                <a:cubicBezTo>
                  <a:pt x="1475904" y="231948"/>
                  <a:pt x="1467048" y="228798"/>
                  <a:pt x="1461492" y="225028"/>
                </a:cubicBezTo>
                <a:lnTo>
                  <a:pt x="1461492" y="191095"/>
                </a:lnTo>
                <a:cubicBezTo>
                  <a:pt x="1468537" y="197247"/>
                  <a:pt x="1477962" y="202307"/>
                  <a:pt x="1489769" y="206276"/>
                </a:cubicBezTo>
                <a:cubicBezTo>
                  <a:pt x="1501576" y="210244"/>
                  <a:pt x="1512788" y="212229"/>
                  <a:pt x="1523405" y="212229"/>
                </a:cubicBezTo>
                <a:cubicBezTo>
                  <a:pt x="1555750" y="212229"/>
                  <a:pt x="1571923" y="200719"/>
                  <a:pt x="1571923" y="177701"/>
                </a:cubicBezTo>
                <a:cubicBezTo>
                  <a:pt x="1571923" y="171251"/>
                  <a:pt x="1570186" y="165447"/>
                  <a:pt x="1566714" y="160288"/>
                </a:cubicBezTo>
                <a:cubicBezTo>
                  <a:pt x="1563241" y="155128"/>
                  <a:pt x="1558478" y="150564"/>
                  <a:pt x="1552426" y="146596"/>
                </a:cubicBezTo>
                <a:cubicBezTo>
                  <a:pt x="1546374" y="142627"/>
                  <a:pt x="1535013" y="136525"/>
                  <a:pt x="1518344" y="128290"/>
                </a:cubicBezTo>
                <a:cubicBezTo>
                  <a:pt x="1495227" y="116780"/>
                  <a:pt x="1479996" y="106089"/>
                  <a:pt x="1472654" y="96217"/>
                </a:cubicBezTo>
                <a:cubicBezTo>
                  <a:pt x="1465312" y="86345"/>
                  <a:pt x="1461641" y="75059"/>
                  <a:pt x="1461641" y="62359"/>
                </a:cubicBezTo>
                <a:cubicBezTo>
                  <a:pt x="1461641" y="43210"/>
                  <a:pt x="1469330" y="28029"/>
                  <a:pt x="1484709" y="16817"/>
                </a:cubicBezTo>
                <a:cubicBezTo>
                  <a:pt x="1500088" y="5606"/>
                  <a:pt x="1519486" y="0"/>
                  <a:pt x="1542901" y="0"/>
                </a:cubicBezTo>
                <a:close/>
                <a:moveTo>
                  <a:pt x="312092" y="0"/>
                </a:moveTo>
                <a:cubicBezTo>
                  <a:pt x="344140" y="0"/>
                  <a:pt x="369937" y="10765"/>
                  <a:pt x="389483" y="32296"/>
                </a:cubicBezTo>
                <a:cubicBezTo>
                  <a:pt x="409029" y="53826"/>
                  <a:pt x="418802" y="81855"/>
                  <a:pt x="418802" y="116383"/>
                </a:cubicBezTo>
                <a:cubicBezTo>
                  <a:pt x="418802" y="153789"/>
                  <a:pt x="408781" y="183455"/>
                  <a:pt x="388739" y="205383"/>
                </a:cubicBezTo>
                <a:cubicBezTo>
                  <a:pt x="368697" y="227310"/>
                  <a:pt x="341908" y="238274"/>
                  <a:pt x="308372" y="238274"/>
                </a:cubicBezTo>
                <a:cubicBezTo>
                  <a:pt x="275630" y="238274"/>
                  <a:pt x="249386" y="227508"/>
                  <a:pt x="229642" y="205978"/>
                </a:cubicBezTo>
                <a:cubicBezTo>
                  <a:pt x="209897" y="184447"/>
                  <a:pt x="200025" y="156418"/>
                  <a:pt x="200025" y="121890"/>
                </a:cubicBezTo>
                <a:cubicBezTo>
                  <a:pt x="200025" y="84683"/>
                  <a:pt x="210096" y="55066"/>
                  <a:pt x="230237" y="33040"/>
                </a:cubicBezTo>
                <a:cubicBezTo>
                  <a:pt x="250378" y="11013"/>
                  <a:pt x="277664" y="0"/>
                  <a:pt x="312092" y="0"/>
                </a:cubicBezTo>
                <a:close/>
                <a:moveTo>
                  <a:pt x="118021" y="0"/>
                </a:moveTo>
                <a:cubicBezTo>
                  <a:pt x="140047" y="0"/>
                  <a:pt x="158254" y="3125"/>
                  <a:pt x="172641" y="9376"/>
                </a:cubicBezTo>
                <a:lnTo>
                  <a:pt x="172641" y="40481"/>
                </a:lnTo>
                <a:cubicBezTo>
                  <a:pt x="156170" y="31353"/>
                  <a:pt x="138063" y="26789"/>
                  <a:pt x="118318" y="26789"/>
                </a:cubicBezTo>
                <a:cubicBezTo>
                  <a:pt x="92621" y="26789"/>
                  <a:pt x="71685" y="35347"/>
                  <a:pt x="55513" y="52462"/>
                </a:cubicBezTo>
                <a:cubicBezTo>
                  <a:pt x="39340" y="69577"/>
                  <a:pt x="31254" y="92670"/>
                  <a:pt x="31254" y="121741"/>
                </a:cubicBezTo>
                <a:cubicBezTo>
                  <a:pt x="31254" y="149324"/>
                  <a:pt x="38794" y="171227"/>
                  <a:pt x="53876" y="187449"/>
                </a:cubicBezTo>
                <a:cubicBezTo>
                  <a:pt x="68957" y="203671"/>
                  <a:pt x="88701" y="211782"/>
                  <a:pt x="113109" y="211782"/>
                </a:cubicBezTo>
                <a:cubicBezTo>
                  <a:pt x="135930" y="211782"/>
                  <a:pt x="155773" y="206623"/>
                  <a:pt x="172641" y="196304"/>
                </a:cubicBezTo>
                <a:lnTo>
                  <a:pt x="172641" y="224879"/>
                </a:lnTo>
                <a:cubicBezTo>
                  <a:pt x="155674" y="233809"/>
                  <a:pt x="134392" y="238274"/>
                  <a:pt x="108793" y="238274"/>
                </a:cubicBezTo>
                <a:cubicBezTo>
                  <a:pt x="75753" y="238274"/>
                  <a:pt x="49361" y="227781"/>
                  <a:pt x="29617" y="206797"/>
                </a:cubicBezTo>
                <a:cubicBezTo>
                  <a:pt x="9872" y="185812"/>
                  <a:pt x="0" y="158055"/>
                  <a:pt x="0" y="123527"/>
                </a:cubicBezTo>
                <a:cubicBezTo>
                  <a:pt x="0" y="86419"/>
                  <a:pt x="11112" y="56555"/>
                  <a:pt x="33337" y="33933"/>
                </a:cubicBezTo>
                <a:cubicBezTo>
                  <a:pt x="55562" y="11311"/>
                  <a:pt x="83790" y="0"/>
                  <a:pt x="118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prstDash val="sys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R="0" lvl="0" indent="-228600" fontAlgn="auto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 kumimoji="0" lang="en-US" altLang="zh-CN" sz="2400" b="0" i="0" u="none" strike="noStrike" cap="none" spc="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effectLst/>
                <a:uFillTx/>
                <a:ea typeface="+mn-lt"/>
                <a:cs typeface="MiSans Normal" panose="00000500000000000000" charset="-122"/>
                <a:sym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文"/>
          <p:cNvSpPr txBox="1">
            <a:spLocks noGrp="1"/>
          </p:cNvSpPr>
          <p:nvPr>
            <p:ph idx="3"/>
            <p:custDataLst>
              <p:tags r:id="rId2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3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文"/>
          <p:cNvSpPr txBox="1">
            <a:spLocks noGrp="1"/>
          </p:cNvSpPr>
          <p:nvPr>
            <p:ph idx="5"/>
            <p:custDataLst>
              <p:tags r:id="rId2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3" name="标题"/>
          <p:cNvSpPr txBox="1">
            <a:spLocks noGrp="1"/>
          </p:cNvSpPr>
          <p:nvPr>
            <p:ph type="title" idx="4"/>
            <p:custDataLst>
              <p:tags r:id="rId3"/>
            </p:custDataLst>
          </p:nvPr>
        </p:nvSpPr>
        <p:spPr>
          <a:xfrm>
            <a:off x="62352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2" name="正文"/>
          <p:cNvSpPr txBox="1">
            <a:spLocks noGrp="1"/>
          </p:cNvSpPr>
          <p:nvPr>
            <p:ph idx="3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 userDrawn="1">
            <p:custDataLst>
              <p:tags r:id="rId5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文"/>
          <p:cNvSpPr txBox="1"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 userDrawn="1">
            <p:custDataLst>
              <p:tags r:id="rId2"/>
            </p:custDataLst>
          </p:nvPr>
        </p:nvCxnSpPr>
        <p:spPr>
          <a:xfrm>
            <a:off x="9105265" y="58674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3"/>
            </p:custDataLst>
          </p:nvPr>
        </p:nvCxnSpPr>
        <p:spPr>
          <a:xfrm>
            <a:off x="9105265" y="64516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4"/>
            </p:custDataLst>
          </p:nvPr>
        </p:nvCxnSpPr>
        <p:spPr>
          <a:xfrm>
            <a:off x="9105265" y="70358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>
            <a:off x="2440305" y="3308985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35" name="椭圆 34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9" name="任意多边形 2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4" name="椭圆 43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5" name="椭圆 44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2145771" y="2023745"/>
            <a:ext cx="7875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17" name="标题"/>
          <p:cNvSpPr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1903677" y="2531745"/>
            <a:ext cx="8384646" cy="1879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单击此处添加文档标题</a:t>
            </a:r>
            <a:endParaRPr>
              <a:sym typeface="+mn-ea"/>
            </a:endParaRPr>
          </a:p>
        </p:txBody>
      </p:sp>
      <p:sp>
        <p:nvSpPr>
          <p:cNvPr id="10" name="署名占位符 10"/>
          <p:cNvSpPr>
            <a:spLocks noGrp="1"/>
          </p:cNvSpPr>
          <p:nvPr>
            <p:ph type="body" sz="quarter" idx="16390" hasCustomPrompt="1"/>
            <p:custDataLst>
              <p:tags r:id="rId19"/>
            </p:custDataLst>
          </p:nvPr>
        </p:nvSpPr>
        <p:spPr>
          <a:xfrm>
            <a:off x="4812859" y="5590540"/>
            <a:ext cx="2540882" cy="533400"/>
          </a:xfrm>
        </p:spPr>
        <p:txBody>
          <a:bodyPr vert="horz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5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6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7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8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9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标题"/>
          <p:cNvSpPr txBox="1"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1903942" y="2861310"/>
            <a:ext cx="8384117" cy="1524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单击此处添加章节标题</a:t>
            </a:r>
            <a:endParaRPr>
              <a:sym typeface="+mn-ea"/>
            </a:endParaRPr>
          </a:p>
        </p:txBody>
      </p:sp>
      <p:sp>
        <p:nvSpPr>
          <p:cNvPr id="15" name="节编号"/>
          <p:cNvSpPr txBox="1"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332413" y="1235710"/>
            <a:ext cx="1527175" cy="152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7200" b="0" i="0" u="none" strike="noStrike" kern="1200" cap="none" spc="0" normalizeH="0" baseline="0" noProof="1" dirty="0">
                <a:ln w="12700" cmpd="sng">
                  <a:solidFill>
                    <a:schemeClr val="accent1"/>
                  </a:solidFill>
                  <a:prstDash val="solid"/>
                </a:ln>
                <a:noFill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01</a:t>
            </a:r>
            <a:endParaRPr dirty="0"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 userDrawn="1">
            <p:custDataLst>
              <p:tags r:id="rId2"/>
            </p:custDataLst>
          </p:nvPr>
        </p:nvCxnSpPr>
        <p:spPr>
          <a:xfrm>
            <a:off x="11137265" y="59055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>
            <p:custDataLst>
              <p:tags r:id="rId3"/>
            </p:custDataLst>
          </p:nvPr>
        </p:nvCxnSpPr>
        <p:spPr>
          <a:xfrm>
            <a:off x="11137265" y="64897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4"/>
            </p:custDataLst>
          </p:nvPr>
        </p:nvCxnSpPr>
        <p:spPr>
          <a:xfrm>
            <a:off x="11137265" y="70739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 flipH="1">
            <a:off x="7891780" y="3303270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1" name="Subtitle 10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3364971" y="196723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21" name="标题"/>
          <p:cNvSpPr txBox="1"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3364089" y="2475230"/>
            <a:ext cx="5451122" cy="1016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64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/>
            <a:r>
              <a:rPr>
                <a:sym typeface="+mn-ea"/>
              </a:rPr>
              <a:t>谢谢观看</a:t>
            </a:r>
            <a:endParaRPr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2" Type="http://schemas.openxmlformats.org/officeDocument/2006/relationships/theme" Target="../theme/theme2.xml"/><Relationship Id="rId91" Type="http://schemas.openxmlformats.org/officeDocument/2006/relationships/tags" Target="../tags/tag998.xml"/><Relationship Id="rId90" Type="http://schemas.openxmlformats.org/officeDocument/2006/relationships/tags" Target="../tags/tag997.xml"/><Relationship Id="rId9" Type="http://schemas.openxmlformats.org/officeDocument/2006/relationships/slideLayout" Target="../slideLayouts/slideLayout19.xml"/><Relationship Id="rId89" Type="http://schemas.openxmlformats.org/officeDocument/2006/relationships/tags" Target="../tags/tag996.xml"/><Relationship Id="rId88" Type="http://schemas.openxmlformats.org/officeDocument/2006/relationships/tags" Target="../tags/tag995.xml"/><Relationship Id="rId87" Type="http://schemas.openxmlformats.org/officeDocument/2006/relationships/tags" Target="../tags/tag994.xml"/><Relationship Id="rId86" Type="http://schemas.openxmlformats.org/officeDocument/2006/relationships/tags" Target="../tags/tag993.xml"/><Relationship Id="rId85" Type="http://schemas.openxmlformats.org/officeDocument/2006/relationships/tags" Target="../tags/tag992.xml"/><Relationship Id="rId84" Type="http://schemas.openxmlformats.org/officeDocument/2006/relationships/tags" Target="../tags/tag991.xml"/><Relationship Id="rId83" Type="http://schemas.openxmlformats.org/officeDocument/2006/relationships/tags" Target="../tags/tag990.xml"/><Relationship Id="rId82" Type="http://schemas.openxmlformats.org/officeDocument/2006/relationships/tags" Target="../tags/tag989.xml"/><Relationship Id="rId81" Type="http://schemas.openxmlformats.org/officeDocument/2006/relationships/tags" Target="../tags/tag988.xml"/><Relationship Id="rId80" Type="http://schemas.openxmlformats.org/officeDocument/2006/relationships/tags" Target="../tags/tag987.xml"/><Relationship Id="rId8" Type="http://schemas.openxmlformats.org/officeDocument/2006/relationships/slideLayout" Target="../slideLayouts/slideLayout18.xml"/><Relationship Id="rId79" Type="http://schemas.openxmlformats.org/officeDocument/2006/relationships/tags" Target="../tags/tag986.xml"/><Relationship Id="rId78" Type="http://schemas.openxmlformats.org/officeDocument/2006/relationships/tags" Target="../tags/tag985.xml"/><Relationship Id="rId77" Type="http://schemas.openxmlformats.org/officeDocument/2006/relationships/tags" Target="../tags/tag984.xml"/><Relationship Id="rId76" Type="http://schemas.openxmlformats.org/officeDocument/2006/relationships/slideLayout" Target="../slideLayouts/slideLayout86.xml"/><Relationship Id="rId75" Type="http://schemas.openxmlformats.org/officeDocument/2006/relationships/slideLayout" Target="../slideLayouts/slideLayout85.xml"/><Relationship Id="rId74" Type="http://schemas.openxmlformats.org/officeDocument/2006/relationships/slideLayout" Target="../slideLayouts/slideLayout84.xml"/><Relationship Id="rId73" Type="http://schemas.openxmlformats.org/officeDocument/2006/relationships/slideLayout" Target="../slideLayouts/slideLayout83.xml"/><Relationship Id="rId72" Type="http://schemas.openxmlformats.org/officeDocument/2006/relationships/slideLayout" Target="../slideLayouts/slideLayout82.xml"/><Relationship Id="rId71" Type="http://schemas.openxmlformats.org/officeDocument/2006/relationships/slideLayout" Target="../slideLayouts/slideLayout81.xml"/><Relationship Id="rId70" Type="http://schemas.openxmlformats.org/officeDocument/2006/relationships/slideLayout" Target="../slideLayouts/slideLayout80.xml"/><Relationship Id="rId7" Type="http://schemas.openxmlformats.org/officeDocument/2006/relationships/slideLayout" Target="../slideLayouts/slideLayout17.xml"/><Relationship Id="rId69" Type="http://schemas.openxmlformats.org/officeDocument/2006/relationships/slideLayout" Target="../slideLayouts/slideLayout79.xml"/><Relationship Id="rId68" Type="http://schemas.openxmlformats.org/officeDocument/2006/relationships/slideLayout" Target="../slideLayouts/slideLayout78.xml"/><Relationship Id="rId67" Type="http://schemas.openxmlformats.org/officeDocument/2006/relationships/slideLayout" Target="../slideLayouts/slideLayout77.xml"/><Relationship Id="rId66" Type="http://schemas.openxmlformats.org/officeDocument/2006/relationships/slideLayout" Target="../slideLayouts/slideLayout76.xml"/><Relationship Id="rId65" Type="http://schemas.openxmlformats.org/officeDocument/2006/relationships/slideLayout" Target="../slideLayouts/slideLayout75.xml"/><Relationship Id="rId64" Type="http://schemas.openxmlformats.org/officeDocument/2006/relationships/slideLayout" Target="../slideLayouts/slideLayout74.xml"/><Relationship Id="rId63" Type="http://schemas.openxmlformats.org/officeDocument/2006/relationships/slideLayout" Target="../slideLayouts/slideLayout73.xml"/><Relationship Id="rId62" Type="http://schemas.openxmlformats.org/officeDocument/2006/relationships/slideLayout" Target="../slideLayouts/slideLayout72.xml"/><Relationship Id="rId61" Type="http://schemas.openxmlformats.org/officeDocument/2006/relationships/slideLayout" Target="../slideLayouts/slideLayout71.xml"/><Relationship Id="rId60" Type="http://schemas.openxmlformats.org/officeDocument/2006/relationships/slideLayout" Target="../slideLayouts/slideLayout70.xml"/><Relationship Id="rId6" Type="http://schemas.openxmlformats.org/officeDocument/2006/relationships/slideLayout" Target="../slideLayouts/slideLayout16.xml"/><Relationship Id="rId59" Type="http://schemas.openxmlformats.org/officeDocument/2006/relationships/slideLayout" Target="../slideLayouts/slideLayout69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77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7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79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 txBox="1">
            <a:spLocks noGrp="1"/>
          </p:cNvSpPr>
          <p:nvPr>
            <p:ph type="body" idx="21"/>
            <p:custDataLst>
              <p:tags r:id="rId8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 err="1">
                <a:sym typeface="+mn-ea"/>
              </a:rPr>
              <a:t>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</a:pPr>
            <a:r>
              <a:rPr dirty="0" err="1">
                <a:sym typeface="+mn-ea"/>
              </a:rPr>
              <a:t>五级</a:t>
            </a:r>
            <a:endParaRPr dirty="0">
              <a:sym typeface="+mn-ea"/>
            </a:endParaRPr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8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82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83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84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5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86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87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88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89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" name="KSO_TEMPLATE" hidden="1"/>
          <p:cNvSpPr/>
          <p:nvPr userDrawn="1">
            <p:custDataLst>
              <p:tags r:id="rId9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bg1"/>
          </a:solidFill>
          <a:ln>
            <a:solidFill>
              <a:srgbClr val="DCD6C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9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  <p:sldLayoutId id="2147483722" r:id="rId63"/>
    <p:sldLayoutId id="2147483723" r:id="rId64"/>
    <p:sldLayoutId id="2147483724" r:id="rId65"/>
    <p:sldLayoutId id="2147483725" r:id="rId66"/>
    <p:sldLayoutId id="2147483726" r:id="rId67"/>
    <p:sldLayoutId id="2147483727" r:id="rId68"/>
    <p:sldLayoutId id="2147483728" r:id="rId69"/>
    <p:sldLayoutId id="2147483729" r:id="rId70"/>
    <p:sldLayoutId id="2147483730" r:id="rId71"/>
    <p:sldLayoutId id="2147483731" r:id="rId72"/>
    <p:sldLayoutId id="2147483732" r:id="rId73"/>
    <p:sldLayoutId id="2147483733" r:id="rId74"/>
    <p:sldLayoutId id="2147483734" r:id="rId75"/>
    <p:sldLayoutId id="2147483735" r:id="rId7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accent1"/>
          </a:solidFill>
          <a:latin typeface="+mj-lt"/>
          <a:ea typeface="+mj-lt"/>
          <a:cs typeface="MiSans Normal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noProof="1" dirty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tags" Target="../tags/tag1000.xml"/><Relationship Id="rId1" Type="http://schemas.openxmlformats.org/officeDocument/2006/relationships/tags" Target="../tags/tag99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1071.xml"/><Relationship Id="rId7" Type="http://schemas.openxmlformats.org/officeDocument/2006/relationships/tags" Target="../tags/tag1070.xml"/><Relationship Id="rId6" Type="http://schemas.openxmlformats.org/officeDocument/2006/relationships/tags" Target="../tags/tag1069.xml"/><Relationship Id="rId5" Type="http://schemas.openxmlformats.org/officeDocument/2006/relationships/tags" Target="../tags/tag1068.xml"/><Relationship Id="rId4" Type="http://schemas.openxmlformats.org/officeDocument/2006/relationships/image" Target="../media/image8.jpeg"/><Relationship Id="rId3" Type="http://schemas.openxmlformats.org/officeDocument/2006/relationships/tags" Target="../tags/tag1067.xml"/><Relationship Id="rId2" Type="http://schemas.openxmlformats.org/officeDocument/2006/relationships/tags" Target="../tags/tag1066.xml"/><Relationship Id="rId13" Type="http://schemas.openxmlformats.org/officeDocument/2006/relationships/slideLayout" Target="../slideLayouts/slideLayout67.xml"/><Relationship Id="rId12" Type="http://schemas.openxmlformats.org/officeDocument/2006/relationships/tags" Target="../tags/tag1074.xml"/><Relationship Id="rId11" Type="http://schemas.openxmlformats.org/officeDocument/2006/relationships/tags" Target="../tags/tag1073.xml"/><Relationship Id="rId10" Type="http://schemas.openxmlformats.org/officeDocument/2006/relationships/tags" Target="../tags/tag1072.xml"/><Relationship Id="rId1" Type="http://schemas.openxmlformats.org/officeDocument/2006/relationships/tags" Target="../tags/tag106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82.xml"/><Relationship Id="rId8" Type="http://schemas.openxmlformats.org/officeDocument/2006/relationships/tags" Target="../tags/tag1081.xml"/><Relationship Id="rId7" Type="http://schemas.openxmlformats.org/officeDocument/2006/relationships/tags" Target="../tags/tag1080.xml"/><Relationship Id="rId6" Type="http://schemas.openxmlformats.org/officeDocument/2006/relationships/tags" Target="../tags/tag1079.xml"/><Relationship Id="rId5" Type="http://schemas.openxmlformats.org/officeDocument/2006/relationships/tags" Target="../tags/tag1078.xml"/><Relationship Id="rId4" Type="http://schemas.openxmlformats.org/officeDocument/2006/relationships/tags" Target="../tags/tag1077.xml"/><Relationship Id="rId3" Type="http://schemas.openxmlformats.org/officeDocument/2006/relationships/image" Target="../media/image10.jpeg"/><Relationship Id="rId2" Type="http://schemas.openxmlformats.org/officeDocument/2006/relationships/tags" Target="../tags/tag1076.xml"/><Relationship Id="rId15" Type="http://schemas.openxmlformats.org/officeDocument/2006/relationships/slideLayout" Target="../slideLayouts/slideLayout66.xml"/><Relationship Id="rId14" Type="http://schemas.openxmlformats.org/officeDocument/2006/relationships/tags" Target="../tags/tag1087.xml"/><Relationship Id="rId13" Type="http://schemas.openxmlformats.org/officeDocument/2006/relationships/tags" Target="../tags/tag1086.xml"/><Relationship Id="rId12" Type="http://schemas.openxmlformats.org/officeDocument/2006/relationships/tags" Target="../tags/tag1085.xml"/><Relationship Id="rId11" Type="http://schemas.openxmlformats.org/officeDocument/2006/relationships/tags" Target="../tags/tag1084.xml"/><Relationship Id="rId10" Type="http://schemas.openxmlformats.org/officeDocument/2006/relationships/tags" Target="../tags/tag1083.xml"/><Relationship Id="rId1" Type="http://schemas.openxmlformats.org/officeDocument/2006/relationships/tags" Target="../tags/tag107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95.xml"/><Relationship Id="rId8" Type="http://schemas.openxmlformats.org/officeDocument/2006/relationships/tags" Target="../tags/tag1094.xml"/><Relationship Id="rId7" Type="http://schemas.openxmlformats.org/officeDocument/2006/relationships/tags" Target="../tags/tag1093.xml"/><Relationship Id="rId6" Type="http://schemas.openxmlformats.org/officeDocument/2006/relationships/tags" Target="../tags/tag1092.xml"/><Relationship Id="rId5" Type="http://schemas.openxmlformats.org/officeDocument/2006/relationships/tags" Target="../tags/tag1091.xml"/><Relationship Id="rId4" Type="http://schemas.openxmlformats.org/officeDocument/2006/relationships/image" Target="../media/image11.jpeg"/><Relationship Id="rId3" Type="http://schemas.openxmlformats.org/officeDocument/2006/relationships/tags" Target="../tags/tag1090.xml"/><Relationship Id="rId2" Type="http://schemas.openxmlformats.org/officeDocument/2006/relationships/tags" Target="../tags/tag1089.xml"/><Relationship Id="rId12" Type="http://schemas.openxmlformats.org/officeDocument/2006/relationships/slideLayout" Target="../slideLayouts/slideLayout65.xml"/><Relationship Id="rId11" Type="http://schemas.openxmlformats.org/officeDocument/2006/relationships/tags" Target="../tags/tag1097.xml"/><Relationship Id="rId10" Type="http://schemas.openxmlformats.org/officeDocument/2006/relationships/tags" Target="../tags/tag1096.xml"/><Relationship Id="rId1" Type="http://schemas.openxmlformats.org/officeDocument/2006/relationships/tags" Target="../tags/tag108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1104.xml"/><Relationship Id="rId7" Type="http://schemas.openxmlformats.org/officeDocument/2006/relationships/tags" Target="../tags/tag1103.xml"/><Relationship Id="rId6" Type="http://schemas.openxmlformats.org/officeDocument/2006/relationships/tags" Target="../tags/tag1102.xml"/><Relationship Id="rId5" Type="http://schemas.openxmlformats.org/officeDocument/2006/relationships/tags" Target="../tags/tag1101.xml"/><Relationship Id="rId4" Type="http://schemas.openxmlformats.org/officeDocument/2006/relationships/image" Target="../media/image12.jpeg"/><Relationship Id="rId3" Type="http://schemas.openxmlformats.org/officeDocument/2006/relationships/tags" Target="../tags/tag1100.xml"/><Relationship Id="rId23" Type="http://schemas.openxmlformats.org/officeDocument/2006/relationships/slideLayout" Target="../slideLayouts/slideLayout64.xml"/><Relationship Id="rId22" Type="http://schemas.openxmlformats.org/officeDocument/2006/relationships/tags" Target="../tags/tag1115.xml"/><Relationship Id="rId21" Type="http://schemas.openxmlformats.org/officeDocument/2006/relationships/tags" Target="../tags/tag1114.xml"/><Relationship Id="rId20" Type="http://schemas.openxmlformats.org/officeDocument/2006/relationships/tags" Target="../tags/tag1113.xml"/><Relationship Id="rId2" Type="http://schemas.openxmlformats.org/officeDocument/2006/relationships/tags" Target="../tags/tag1099.xml"/><Relationship Id="rId19" Type="http://schemas.openxmlformats.org/officeDocument/2006/relationships/image" Target="../media/image15.jpeg"/><Relationship Id="rId18" Type="http://schemas.openxmlformats.org/officeDocument/2006/relationships/tags" Target="../tags/tag1112.xml"/><Relationship Id="rId17" Type="http://schemas.openxmlformats.org/officeDocument/2006/relationships/tags" Target="../tags/tag1111.xml"/><Relationship Id="rId16" Type="http://schemas.openxmlformats.org/officeDocument/2006/relationships/tags" Target="../tags/tag1110.xml"/><Relationship Id="rId15" Type="http://schemas.openxmlformats.org/officeDocument/2006/relationships/tags" Target="../tags/tag1109.xml"/><Relationship Id="rId14" Type="http://schemas.openxmlformats.org/officeDocument/2006/relationships/image" Target="../media/image14.jpeg"/><Relationship Id="rId13" Type="http://schemas.openxmlformats.org/officeDocument/2006/relationships/tags" Target="../tags/tag1108.xml"/><Relationship Id="rId12" Type="http://schemas.openxmlformats.org/officeDocument/2006/relationships/tags" Target="../tags/tag1107.xml"/><Relationship Id="rId11" Type="http://schemas.openxmlformats.org/officeDocument/2006/relationships/tags" Target="../tags/tag1106.xml"/><Relationship Id="rId10" Type="http://schemas.openxmlformats.org/officeDocument/2006/relationships/tags" Target="../tags/tag1105.xml"/><Relationship Id="rId1" Type="http://schemas.openxmlformats.org/officeDocument/2006/relationships/tags" Target="../tags/tag109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24.xml"/><Relationship Id="rId8" Type="http://schemas.openxmlformats.org/officeDocument/2006/relationships/tags" Target="../tags/tag1123.xml"/><Relationship Id="rId7" Type="http://schemas.openxmlformats.org/officeDocument/2006/relationships/tags" Target="../tags/tag1122.xml"/><Relationship Id="rId6" Type="http://schemas.openxmlformats.org/officeDocument/2006/relationships/tags" Target="../tags/tag1121.xml"/><Relationship Id="rId5" Type="http://schemas.openxmlformats.org/officeDocument/2006/relationships/tags" Target="../tags/tag1120.xml"/><Relationship Id="rId4" Type="http://schemas.openxmlformats.org/officeDocument/2006/relationships/tags" Target="../tags/tag1119.xml"/><Relationship Id="rId3" Type="http://schemas.openxmlformats.org/officeDocument/2006/relationships/tags" Target="../tags/tag1118.xml"/><Relationship Id="rId2" Type="http://schemas.openxmlformats.org/officeDocument/2006/relationships/tags" Target="../tags/tag1117.xml"/><Relationship Id="rId15" Type="http://schemas.openxmlformats.org/officeDocument/2006/relationships/slideLayout" Target="../slideLayouts/slideLayout63.xml"/><Relationship Id="rId14" Type="http://schemas.openxmlformats.org/officeDocument/2006/relationships/tags" Target="../tags/tag1129.xml"/><Relationship Id="rId13" Type="http://schemas.openxmlformats.org/officeDocument/2006/relationships/tags" Target="../tags/tag1128.xml"/><Relationship Id="rId12" Type="http://schemas.openxmlformats.org/officeDocument/2006/relationships/tags" Target="../tags/tag1127.xml"/><Relationship Id="rId11" Type="http://schemas.openxmlformats.org/officeDocument/2006/relationships/tags" Target="../tags/tag1126.xml"/><Relationship Id="rId10" Type="http://schemas.openxmlformats.org/officeDocument/2006/relationships/tags" Target="../tags/tag1125.xml"/><Relationship Id="rId1" Type="http://schemas.openxmlformats.org/officeDocument/2006/relationships/tags" Target="../tags/tag111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tags" Target="../tags/tag1133.xml"/><Relationship Id="rId3" Type="http://schemas.openxmlformats.org/officeDocument/2006/relationships/tags" Target="../tags/tag1132.xml"/><Relationship Id="rId2" Type="http://schemas.openxmlformats.org/officeDocument/2006/relationships/tags" Target="../tags/tag1131.xml"/><Relationship Id="rId1" Type="http://schemas.openxmlformats.org/officeDocument/2006/relationships/tags" Target="../tags/tag113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40.xml"/><Relationship Id="rId8" Type="http://schemas.openxmlformats.org/officeDocument/2006/relationships/tags" Target="../tags/tag1139.xml"/><Relationship Id="rId7" Type="http://schemas.openxmlformats.org/officeDocument/2006/relationships/tags" Target="../tags/tag113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tags" Target="../tags/tag1137.xml"/><Relationship Id="rId3" Type="http://schemas.openxmlformats.org/officeDocument/2006/relationships/tags" Target="../tags/tag1136.xml"/><Relationship Id="rId24" Type="http://schemas.openxmlformats.org/officeDocument/2006/relationships/slideLayout" Target="../slideLayouts/slideLayout61.xml"/><Relationship Id="rId23" Type="http://schemas.openxmlformats.org/officeDocument/2006/relationships/tags" Target="../tags/tag1150.xml"/><Relationship Id="rId22" Type="http://schemas.openxmlformats.org/officeDocument/2006/relationships/tags" Target="../tags/tag1149.xml"/><Relationship Id="rId21" Type="http://schemas.openxmlformats.org/officeDocument/2006/relationships/tags" Target="../tags/tag1148.xml"/><Relationship Id="rId20" Type="http://schemas.openxmlformats.org/officeDocument/2006/relationships/image" Target="../media/image21.svg"/><Relationship Id="rId2" Type="http://schemas.openxmlformats.org/officeDocument/2006/relationships/tags" Target="../tags/tag1135.xml"/><Relationship Id="rId19" Type="http://schemas.openxmlformats.org/officeDocument/2006/relationships/image" Target="../media/image20.png"/><Relationship Id="rId18" Type="http://schemas.openxmlformats.org/officeDocument/2006/relationships/tags" Target="../tags/tag1147.xml"/><Relationship Id="rId17" Type="http://schemas.openxmlformats.org/officeDocument/2006/relationships/tags" Target="../tags/tag1146.xml"/><Relationship Id="rId16" Type="http://schemas.openxmlformats.org/officeDocument/2006/relationships/tags" Target="../tags/tag1145.xml"/><Relationship Id="rId15" Type="http://schemas.openxmlformats.org/officeDocument/2006/relationships/tags" Target="../tags/tag1144.xml"/><Relationship Id="rId14" Type="http://schemas.openxmlformats.org/officeDocument/2006/relationships/tags" Target="../tags/tag1143.xml"/><Relationship Id="rId13" Type="http://schemas.openxmlformats.org/officeDocument/2006/relationships/image" Target="../media/image19.svg"/><Relationship Id="rId12" Type="http://schemas.openxmlformats.org/officeDocument/2006/relationships/image" Target="../media/image18.png"/><Relationship Id="rId11" Type="http://schemas.openxmlformats.org/officeDocument/2006/relationships/tags" Target="../tags/tag1142.xml"/><Relationship Id="rId10" Type="http://schemas.openxmlformats.org/officeDocument/2006/relationships/tags" Target="../tags/tag1141.xml"/><Relationship Id="rId1" Type="http://schemas.openxmlformats.org/officeDocument/2006/relationships/tags" Target="../tags/tag113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158.xml"/><Relationship Id="rId8" Type="http://schemas.openxmlformats.org/officeDocument/2006/relationships/tags" Target="../tags/tag1157.xml"/><Relationship Id="rId7" Type="http://schemas.openxmlformats.org/officeDocument/2006/relationships/tags" Target="../tags/tag1156.xml"/><Relationship Id="rId6" Type="http://schemas.openxmlformats.org/officeDocument/2006/relationships/tags" Target="../tags/tag1155.xml"/><Relationship Id="rId5" Type="http://schemas.openxmlformats.org/officeDocument/2006/relationships/tags" Target="../tags/tag1154.xml"/><Relationship Id="rId4" Type="http://schemas.openxmlformats.org/officeDocument/2006/relationships/tags" Target="../tags/tag1153.xml"/><Relationship Id="rId3" Type="http://schemas.openxmlformats.org/officeDocument/2006/relationships/image" Target="../media/image22.jpeg"/><Relationship Id="rId2" Type="http://schemas.openxmlformats.org/officeDocument/2006/relationships/tags" Target="../tags/tag1152.xml"/><Relationship Id="rId11" Type="http://schemas.openxmlformats.org/officeDocument/2006/relationships/slideLayout" Target="../slideLayouts/slideLayout60.xml"/><Relationship Id="rId10" Type="http://schemas.openxmlformats.org/officeDocument/2006/relationships/tags" Target="../tags/tag1159.xml"/><Relationship Id="rId1" Type="http://schemas.openxmlformats.org/officeDocument/2006/relationships/tags" Target="../tags/tag115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1166.xml"/><Relationship Id="rId7" Type="http://schemas.openxmlformats.org/officeDocument/2006/relationships/tags" Target="../tags/tag1165.xml"/><Relationship Id="rId6" Type="http://schemas.openxmlformats.org/officeDocument/2006/relationships/tags" Target="../tags/tag1164.xml"/><Relationship Id="rId5" Type="http://schemas.openxmlformats.org/officeDocument/2006/relationships/tags" Target="../tags/tag1163.xml"/><Relationship Id="rId4" Type="http://schemas.openxmlformats.org/officeDocument/2006/relationships/image" Target="../media/image23.jpeg"/><Relationship Id="rId3" Type="http://schemas.openxmlformats.org/officeDocument/2006/relationships/tags" Target="../tags/tag1162.xml"/><Relationship Id="rId2" Type="http://schemas.openxmlformats.org/officeDocument/2006/relationships/tags" Target="../tags/tag1161.xml"/><Relationship Id="rId18" Type="http://schemas.openxmlformats.org/officeDocument/2006/relationships/slideLayout" Target="../slideLayouts/slideLayout59.xml"/><Relationship Id="rId17" Type="http://schemas.openxmlformats.org/officeDocument/2006/relationships/tags" Target="../tags/tag1173.xml"/><Relationship Id="rId16" Type="http://schemas.openxmlformats.org/officeDocument/2006/relationships/tags" Target="../tags/tag1172.xml"/><Relationship Id="rId15" Type="http://schemas.openxmlformats.org/officeDocument/2006/relationships/tags" Target="../tags/tag1171.xml"/><Relationship Id="rId14" Type="http://schemas.openxmlformats.org/officeDocument/2006/relationships/image" Target="../media/image25.jpeg"/><Relationship Id="rId13" Type="http://schemas.openxmlformats.org/officeDocument/2006/relationships/tags" Target="../tags/tag1170.xml"/><Relationship Id="rId12" Type="http://schemas.openxmlformats.org/officeDocument/2006/relationships/tags" Target="../tags/tag1169.xml"/><Relationship Id="rId11" Type="http://schemas.openxmlformats.org/officeDocument/2006/relationships/tags" Target="../tags/tag1168.xml"/><Relationship Id="rId10" Type="http://schemas.openxmlformats.org/officeDocument/2006/relationships/tags" Target="../tags/tag1167.xml"/><Relationship Id="rId1" Type="http://schemas.openxmlformats.org/officeDocument/2006/relationships/tags" Target="../tags/tag116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181.xml"/><Relationship Id="rId8" Type="http://schemas.openxmlformats.org/officeDocument/2006/relationships/tags" Target="../tags/tag1180.xml"/><Relationship Id="rId7" Type="http://schemas.openxmlformats.org/officeDocument/2006/relationships/tags" Target="../tags/tag1179.xml"/><Relationship Id="rId6" Type="http://schemas.openxmlformats.org/officeDocument/2006/relationships/tags" Target="../tags/tag1178.xml"/><Relationship Id="rId5" Type="http://schemas.openxmlformats.org/officeDocument/2006/relationships/tags" Target="../tags/tag1177.xml"/><Relationship Id="rId4" Type="http://schemas.openxmlformats.org/officeDocument/2006/relationships/tags" Target="../tags/tag1176.xml"/><Relationship Id="rId3" Type="http://schemas.openxmlformats.org/officeDocument/2006/relationships/image" Target="../media/image26.jpeg"/><Relationship Id="rId2" Type="http://schemas.openxmlformats.org/officeDocument/2006/relationships/tags" Target="../tags/tag1175.xml"/><Relationship Id="rId14" Type="http://schemas.openxmlformats.org/officeDocument/2006/relationships/slideLayout" Target="../slideLayouts/slideLayout58.xml"/><Relationship Id="rId13" Type="http://schemas.openxmlformats.org/officeDocument/2006/relationships/tags" Target="../tags/tag1185.xml"/><Relationship Id="rId12" Type="http://schemas.openxmlformats.org/officeDocument/2006/relationships/tags" Target="../tags/tag1184.xml"/><Relationship Id="rId11" Type="http://schemas.openxmlformats.org/officeDocument/2006/relationships/tags" Target="../tags/tag1183.xml"/><Relationship Id="rId10" Type="http://schemas.openxmlformats.org/officeDocument/2006/relationships/tags" Target="../tags/tag1182.xml"/><Relationship Id="rId1" Type="http://schemas.openxmlformats.org/officeDocument/2006/relationships/tags" Target="../tags/tag117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5.xml"/><Relationship Id="rId3" Type="http://schemas.openxmlformats.org/officeDocument/2006/relationships/tags" Target="../tags/tag1003.xml"/><Relationship Id="rId2" Type="http://schemas.openxmlformats.org/officeDocument/2006/relationships/tags" Target="../tags/tag1002.xml"/><Relationship Id="rId1" Type="http://schemas.openxmlformats.org/officeDocument/2006/relationships/tags" Target="../tags/tag100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188.xml"/><Relationship Id="rId2" Type="http://schemas.openxmlformats.org/officeDocument/2006/relationships/tags" Target="../tags/tag1187.xml"/><Relationship Id="rId1" Type="http://schemas.openxmlformats.org/officeDocument/2006/relationships/tags" Target="../tags/tag118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1195.xml"/><Relationship Id="rId7" Type="http://schemas.openxmlformats.org/officeDocument/2006/relationships/tags" Target="../tags/tag1194.xml"/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image" Target="../media/image27.jpeg"/><Relationship Id="rId3" Type="http://schemas.openxmlformats.org/officeDocument/2006/relationships/tags" Target="../tags/tag1191.xml"/><Relationship Id="rId2" Type="http://schemas.openxmlformats.org/officeDocument/2006/relationships/tags" Target="../tags/tag1190.xml"/><Relationship Id="rId13" Type="http://schemas.openxmlformats.org/officeDocument/2006/relationships/slideLayout" Target="../slideLayouts/slideLayout57.xml"/><Relationship Id="rId12" Type="http://schemas.openxmlformats.org/officeDocument/2006/relationships/tags" Target="../tags/tag1198.xml"/><Relationship Id="rId11" Type="http://schemas.openxmlformats.org/officeDocument/2006/relationships/tags" Target="../tags/tag1197.xml"/><Relationship Id="rId10" Type="http://schemas.openxmlformats.org/officeDocument/2006/relationships/tags" Target="../tags/tag1196.xml"/><Relationship Id="rId1" Type="http://schemas.openxmlformats.org/officeDocument/2006/relationships/tags" Target="../tags/tag118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tags" Target="../tags/tag1205.xml"/><Relationship Id="rId7" Type="http://schemas.openxmlformats.org/officeDocument/2006/relationships/tags" Target="../tags/tag1204.xml"/><Relationship Id="rId6" Type="http://schemas.openxmlformats.org/officeDocument/2006/relationships/tags" Target="../tags/tag1203.xml"/><Relationship Id="rId5" Type="http://schemas.openxmlformats.org/officeDocument/2006/relationships/tags" Target="../tags/tag1202.xml"/><Relationship Id="rId4" Type="http://schemas.openxmlformats.org/officeDocument/2006/relationships/image" Target="../media/image29.jpeg"/><Relationship Id="rId3" Type="http://schemas.openxmlformats.org/officeDocument/2006/relationships/tags" Target="../tags/tag1201.xml"/><Relationship Id="rId2" Type="http://schemas.openxmlformats.org/officeDocument/2006/relationships/tags" Target="../tags/tag1200.xml"/><Relationship Id="rId13" Type="http://schemas.openxmlformats.org/officeDocument/2006/relationships/slideLayout" Target="../slideLayouts/slideLayout56.xml"/><Relationship Id="rId12" Type="http://schemas.openxmlformats.org/officeDocument/2006/relationships/tags" Target="../tags/tag1208.xml"/><Relationship Id="rId11" Type="http://schemas.openxmlformats.org/officeDocument/2006/relationships/tags" Target="../tags/tag1207.xml"/><Relationship Id="rId10" Type="http://schemas.openxmlformats.org/officeDocument/2006/relationships/tags" Target="../tags/tag1206.xml"/><Relationship Id="rId1" Type="http://schemas.openxmlformats.org/officeDocument/2006/relationships/tags" Target="../tags/tag119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16.xml"/><Relationship Id="rId8" Type="http://schemas.openxmlformats.org/officeDocument/2006/relationships/tags" Target="../tags/tag1215.xml"/><Relationship Id="rId7" Type="http://schemas.openxmlformats.org/officeDocument/2006/relationships/tags" Target="../tags/tag1214.xml"/><Relationship Id="rId6" Type="http://schemas.openxmlformats.org/officeDocument/2006/relationships/tags" Target="../tags/tag1213.xml"/><Relationship Id="rId5" Type="http://schemas.openxmlformats.org/officeDocument/2006/relationships/image" Target="../media/image31.jpeg"/><Relationship Id="rId4" Type="http://schemas.openxmlformats.org/officeDocument/2006/relationships/tags" Target="../tags/tag1212.xml"/><Relationship Id="rId3" Type="http://schemas.openxmlformats.org/officeDocument/2006/relationships/tags" Target="../tags/tag1211.xml"/><Relationship Id="rId24" Type="http://schemas.openxmlformats.org/officeDocument/2006/relationships/slideLayout" Target="../slideLayouts/slideLayout55.xml"/><Relationship Id="rId23" Type="http://schemas.openxmlformats.org/officeDocument/2006/relationships/tags" Target="../tags/tag1227.xml"/><Relationship Id="rId22" Type="http://schemas.openxmlformats.org/officeDocument/2006/relationships/tags" Target="../tags/tag1226.xml"/><Relationship Id="rId21" Type="http://schemas.openxmlformats.org/officeDocument/2006/relationships/tags" Target="../tags/tag1225.xml"/><Relationship Id="rId20" Type="http://schemas.openxmlformats.org/officeDocument/2006/relationships/image" Target="../media/image34.jpeg"/><Relationship Id="rId2" Type="http://schemas.openxmlformats.org/officeDocument/2006/relationships/tags" Target="../tags/tag1210.xml"/><Relationship Id="rId19" Type="http://schemas.openxmlformats.org/officeDocument/2006/relationships/tags" Target="../tags/tag1224.xml"/><Relationship Id="rId18" Type="http://schemas.openxmlformats.org/officeDocument/2006/relationships/tags" Target="../tags/tag1223.xml"/><Relationship Id="rId17" Type="http://schemas.openxmlformats.org/officeDocument/2006/relationships/tags" Target="../tags/tag1222.xml"/><Relationship Id="rId16" Type="http://schemas.openxmlformats.org/officeDocument/2006/relationships/tags" Target="../tags/tag1221.xml"/><Relationship Id="rId15" Type="http://schemas.openxmlformats.org/officeDocument/2006/relationships/image" Target="../media/image33.jpeg"/><Relationship Id="rId14" Type="http://schemas.openxmlformats.org/officeDocument/2006/relationships/tags" Target="../tags/tag1220.xml"/><Relationship Id="rId13" Type="http://schemas.openxmlformats.org/officeDocument/2006/relationships/tags" Target="../tags/tag1219.xml"/><Relationship Id="rId12" Type="http://schemas.openxmlformats.org/officeDocument/2006/relationships/tags" Target="../tags/tag1218.xml"/><Relationship Id="rId11" Type="http://schemas.openxmlformats.org/officeDocument/2006/relationships/tags" Target="../tags/tag1217.xml"/><Relationship Id="rId10" Type="http://schemas.openxmlformats.org/officeDocument/2006/relationships/image" Target="../media/image32.jpeg"/><Relationship Id="rId1" Type="http://schemas.openxmlformats.org/officeDocument/2006/relationships/tags" Target="../tags/tag120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236.xml"/><Relationship Id="rId8" Type="http://schemas.openxmlformats.org/officeDocument/2006/relationships/tags" Target="../tags/tag1235.xml"/><Relationship Id="rId7" Type="http://schemas.openxmlformats.org/officeDocument/2006/relationships/tags" Target="../tags/tag1234.xml"/><Relationship Id="rId6" Type="http://schemas.openxmlformats.org/officeDocument/2006/relationships/tags" Target="../tags/tag1233.xml"/><Relationship Id="rId5" Type="http://schemas.openxmlformats.org/officeDocument/2006/relationships/tags" Target="../tags/tag1232.xml"/><Relationship Id="rId4" Type="http://schemas.openxmlformats.org/officeDocument/2006/relationships/tags" Target="../tags/tag1231.xml"/><Relationship Id="rId3" Type="http://schemas.openxmlformats.org/officeDocument/2006/relationships/tags" Target="../tags/tag1230.xml"/><Relationship Id="rId2" Type="http://schemas.openxmlformats.org/officeDocument/2006/relationships/tags" Target="../tags/tag1229.xml"/><Relationship Id="rId12" Type="http://schemas.openxmlformats.org/officeDocument/2006/relationships/slideLayout" Target="../slideLayouts/slideLayout54.xml"/><Relationship Id="rId11" Type="http://schemas.openxmlformats.org/officeDocument/2006/relationships/tags" Target="../tags/tag1238.xml"/><Relationship Id="rId10" Type="http://schemas.openxmlformats.org/officeDocument/2006/relationships/tags" Target="../tags/tag1237.xml"/><Relationship Id="rId1" Type="http://schemas.openxmlformats.org/officeDocument/2006/relationships/tags" Target="../tags/tag12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7" Type="http://schemas.openxmlformats.org/officeDocument/2006/relationships/tags" Target="../tags/tag1244.xml"/><Relationship Id="rId6" Type="http://schemas.openxmlformats.org/officeDocument/2006/relationships/tags" Target="../tags/tag1243.xml"/><Relationship Id="rId5" Type="http://schemas.openxmlformats.org/officeDocument/2006/relationships/tags" Target="../tags/tag1242.xml"/><Relationship Id="rId4" Type="http://schemas.openxmlformats.org/officeDocument/2006/relationships/tags" Target="../tags/tag1241.xml"/><Relationship Id="rId3" Type="http://schemas.openxmlformats.org/officeDocument/2006/relationships/image" Target="../media/image35.jpeg"/><Relationship Id="rId2" Type="http://schemas.openxmlformats.org/officeDocument/2006/relationships/tags" Target="../tags/tag1240.xml"/><Relationship Id="rId1" Type="http://schemas.openxmlformats.org/officeDocument/2006/relationships/tags" Target="../tags/tag123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251.xml"/><Relationship Id="rId8" Type="http://schemas.openxmlformats.org/officeDocument/2006/relationships/tags" Target="../tags/tag1250.xml"/><Relationship Id="rId7" Type="http://schemas.openxmlformats.org/officeDocument/2006/relationships/tags" Target="../tags/tag1249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tags" Target="../tags/tag1248.xml"/><Relationship Id="rId34" Type="http://schemas.openxmlformats.org/officeDocument/2006/relationships/slideLayout" Target="../slideLayouts/slideLayout52.xml"/><Relationship Id="rId33" Type="http://schemas.openxmlformats.org/officeDocument/2006/relationships/tags" Target="../tags/tag1267.xml"/><Relationship Id="rId32" Type="http://schemas.openxmlformats.org/officeDocument/2006/relationships/tags" Target="../tags/tag1266.xml"/><Relationship Id="rId31" Type="http://schemas.openxmlformats.org/officeDocument/2006/relationships/tags" Target="../tags/tag1265.xml"/><Relationship Id="rId30" Type="http://schemas.openxmlformats.org/officeDocument/2006/relationships/image" Target="../media/image41.svg"/><Relationship Id="rId3" Type="http://schemas.openxmlformats.org/officeDocument/2006/relationships/tags" Target="../tags/tag1247.xml"/><Relationship Id="rId29" Type="http://schemas.openxmlformats.org/officeDocument/2006/relationships/image" Target="../media/image40.png"/><Relationship Id="rId28" Type="http://schemas.openxmlformats.org/officeDocument/2006/relationships/tags" Target="../tags/tag1264.xml"/><Relationship Id="rId27" Type="http://schemas.openxmlformats.org/officeDocument/2006/relationships/tags" Target="../tags/tag1263.xml"/><Relationship Id="rId26" Type="http://schemas.openxmlformats.org/officeDocument/2006/relationships/tags" Target="../tags/tag1262.xml"/><Relationship Id="rId25" Type="http://schemas.openxmlformats.org/officeDocument/2006/relationships/tags" Target="../tags/tag1261.xml"/><Relationship Id="rId24" Type="http://schemas.openxmlformats.org/officeDocument/2006/relationships/image" Target="../media/image39.svg"/><Relationship Id="rId23" Type="http://schemas.openxmlformats.org/officeDocument/2006/relationships/image" Target="../media/image38.png"/><Relationship Id="rId22" Type="http://schemas.openxmlformats.org/officeDocument/2006/relationships/tags" Target="../tags/tag1260.xml"/><Relationship Id="rId21" Type="http://schemas.openxmlformats.org/officeDocument/2006/relationships/tags" Target="../tags/tag1259.xml"/><Relationship Id="rId20" Type="http://schemas.openxmlformats.org/officeDocument/2006/relationships/tags" Target="../tags/tag1258.xml"/><Relationship Id="rId2" Type="http://schemas.openxmlformats.org/officeDocument/2006/relationships/tags" Target="../tags/tag1246.xml"/><Relationship Id="rId19" Type="http://schemas.openxmlformats.org/officeDocument/2006/relationships/tags" Target="../tags/tag1257.xml"/><Relationship Id="rId18" Type="http://schemas.openxmlformats.org/officeDocument/2006/relationships/image" Target="../media/image21.svg"/><Relationship Id="rId17" Type="http://schemas.openxmlformats.org/officeDocument/2006/relationships/image" Target="../media/image20.png"/><Relationship Id="rId16" Type="http://schemas.openxmlformats.org/officeDocument/2006/relationships/tags" Target="../tags/tag1256.xml"/><Relationship Id="rId15" Type="http://schemas.openxmlformats.org/officeDocument/2006/relationships/tags" Target="../tags/tag1255.xml"/><Relationship Id="rId14" Type="http://schemas.openxmlformats.org/officeDocument/2006/relationships/tags" Target="../tags/tag1254.xml"/><Relationship Id="rId13" Type="http://schemas.openxmlformats.org/officeDocument/2006/relationships/tags" Target="../tags/tag1253.xml"/><Relationship Id="rId12" Type="http://schemas.openxmlformats.org/officeDocument/2006/relationships/image" Target="../media/image37.svg"/><Relationship Id="rId11" Type="http://schemas.openxmlformats.org/officeDocument/2006/relationships/image" Target="../media/image36.png"/><Relationship Id="rId10" Type="http://schemas.openxmlformats.org/officeDocument/2006/relationships/tags" Target="../tags/tag1252.xml"/><Relationship Id="rId1" Type="http://schemas.openxmlformats.org/officeDocument/2006/relationships/tags" Target="../tags/tag1245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276.xml"/><Relationship Id="rId8" Type="http://schemas.openxmlformats.org/officeDocument/2006/relationships/tags" Target="../tags/tag1275.xml"/><Relationship Id="rId7" Type="http://schemas.openxmlformats.org/officeDocument/2006/relationships/tags" Target="../tags/tag1274.xml"/><Relationship Id="rId6" Type="http://schemas.openxmlformats.org/officeDocument/2006/relationships/tags" Target="../tags/tag1273.xml"/><Relationship Id="rId5" Type="http://schemas.openxmlformats.org/officeDocument/2006/relationships/tags" Target="../tags/tag1272.xml"/><Relationship Id="rId4" Type="http://schemas.openxmlformats.org/officeDocument/2006/relationships/tags" Target="../tags/tag1271.xml"/><Relationship Id="rId3" Type="http://schemas.openxmlformats.org/officeDocument/2006/relationships/tags" Target="../tags/tag1270.xml"/><Relationship Id="rId2" Type="http://schemas.openxmlformats.org/officeDocument/2006/relationships/tags" Target="../tags/tag1269.xml"/><Relationship Id="rId19" Type="http://schemas.openxmlformats.org/officeDocument/2006/relationships/slideLayout" Target="../slideLayouts/slideLayout51.xml"/><Relationship Id="rId18" Type="http://schemas.openxmlformats.org/officeDocument/2006/relationships/tags" Target="../tags/tag1285.xml"/><Relationship Id="rId17" Type="http://schemas.openxmlformats.org/officeDocument/2006/relationships/tags" Target="../tags/tag1284.xml"/><Relationship Id="rId16" Type="http://schemas.openxmlformats.org/officeDocument/2006/relationships/tags" Target="../tags/tag1283.xml"/><Relationship Id="rId15" Type="http://schemas.openxmlformats.org/officeDocument/2006/relationships/tags" Target="../tags/tag1282.xml"/><Relationship Id="rId14" Type="http://schemas.openxmlformats.org/officeDocument/2006/relationships/tags" Target="../tags/tag1281.xml"/><Relationship Id="rId13" Type="http://schemas.openxmlformats.org/officeDocument/2006/relationships/tags" Target="../tags/tag1280.xml"/><Relationship Id="rId12" Type="http://schemas.openxmlformats.org/officeDocument/2006/relationships/tags" Target="../tags/tag1279.xml"/><Relationship Id="rId11" Type="http://schemas.openxmlformats.org/officeDocument/2006/relationships/tags" Target="../tags/tag1278.xml"/><Relationship Id="rId10" Type="http://schemas.openxmlformats.org/officeDocument/2006/relationships/tags" Target="../tags/tag1277.xml"/><Relationship Id="rId1" Type="http://schemas.openxmlformats.org/officeDocument/2006/relationships/tags" Target="../tags/tag126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288.xml"/><Relationship Id="rId2" Type="http://schemas.openxmlformats.org/officeDocument/2006/relationships/tags" Target="../tags/tag1287.xml"/><Relationship Id="rId1" Type="http://schemas.openxmlformats.org/officeDocument/2006/relationships/tags" Target="../tags/tag1286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tags" Target="../tags/tag1295.xml"/><Relationship Id="rId7" Type="http://schemas.openxmlformats.org/officeDocument/2006/relationships/tags" Target="../tags/tag1294.xml"/><Relationship Id="rId6" Type="http://schemas.openxmlformats.org/officeDocument/2006/relationships/tags" Target="../tags/tag1293.xml"/><Relationship Id="rId5" Type="http://schemas.openxmlformats.org/officeDocument/2006/relationships/tags" Target="../tags/tag1292.xml"/><Relationship Id="rId4" Type="http://schemas.openxmlformats.org/officeDocument/2006/relationships/tags" Target="../tags/tag1291.xml"/><Relationship Id="rId3" Type="http://schemas.openxmlformats.org/officeDocument/2006/relationships/image" Target="../media/image42.jpeg"/><Relationship Id="rId2" Type="http://schemas.openxmlformats.org/officeDocument/2006/relationships/tags" Target="../tags/tag1290.xml"/><Relationship Id="rId1" Type="http://schemas.openxmlformats.org/officeDocument/2006/relationships/tags" Target="../tags/tag128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tags" Target="../tags/tag1010.xml"/><Relationship Id="rId7" Type="http://schemas.openxmlformats.org/officeDocument/2006/relationships/tags" Target="../tags/tag1009.xml"/><Relationship Id="rId6" Type="http://schemas.openxmlformats.org/officeDocument/2006/relationships/tags" Target="../tags/tag1008.xml"/><Relationship Id="rId5" Type="http://schemas.openxmlformats.org/officeDocument/2006/relationships/tags" Target="../tags/tag1007.xml"/><Relationship Id="rId4" Type="http://schemas.openxmlformats.org/officeDocument/2006/relationships/image" Target="../media/image1.jpeg"/><Relationship Id="rId3" Type="http://schemas.openxmlformats.org/officeDocument/2006/relationships/tags" Target="../tags/tag1006.xml"/><Relationship Id="rId2" Type="http://schemas.openxmlformats.org/officeDocument/2006/relationships/tags" Target="../tags/tag1005.xml"/><Relationship Id="rId18" Type="http://schemas.openxmlformats.org/officeDocument/2006/relationships/slideLayout" Target="../slideLayouts/slideLayout73.xml"/><Relationship Id="rId17" Type="http://schemas.openxmlformats.org/officeDocument/2006/relationships/tags" Target="../tags/tag1017.xml"/><Relationship Id="rId16" Type="http://schemas.openxmlformats.org/officeDocument/2006/relationships/tags" Target="../tags/tag1016.xml"/><Relationship Id="rId15" Type="http://schemas.openxmlformats.org/officeDocument/2006/relationships/tags" Target="../tags/tag1015.xml"/><Relationship Id="rId14" Type="http://schemas.openxmlformats.org/officeDocument/2006/relationships/image" Target="../media/image3.jpeg"/><Relationship Id="rId13" Type="http://schemas.openxmlformats.org/officeDocument/2006/relationships/tags" Target="../tags/tag1014.xml"/><Relationship Id="rId12" Type="http://schemas.openxmlformats.org/officeDocument/2006/relationships/tags" Target="../tags/tag1013.xml"/><Relationship Id="rId11" Type="http://schemas.openxmlformats.org/officeDocument/2006/relationships/tags" Target="../tags/tag1012.xml"/><Relationship Id="rId10" Type="http://schemas.openxmlformats.org/officeDocument/2006/relationships/tags" Target="../tags/tag1011.xml"/><Relationship Id="rId1" Type="http://schemas.openxmlformats.org/officeDocument/2006/relationships/tags" Target="../tags/tag100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7" Type="http://schemas.openxmlformats.org/officeDocument/2006/relationships/tags" Target="../tags/tag1301.xml"/><Relationship Id="rId6" Type="http://schemas.openxmlformats.org/officeDocument/2006/relationships/tags" Target="../tags/tag1300.xml"/><Relationship Id="rId5" Type="http://schemas.openxmlformats.org/officeDocument/2006/relationships/tags" Target="../tags/tag1299.xml"/><Relationship Id="rId4" Type="http://schemas.openxmlformats.org/officeDocument/2006/relationships/tags" Target="../tags/tag1298.xml"/><Relationship Id="rId3" Type="http://schemas.openxmlformats.org/officeDocument/2006/relationships/image" Target="../media/image43.jpeg"/><Relationship Id="rId2" Type="http://schemas.openxmlformats.org/officeDocument/2006/relationships/tags" Target="../tags/tag1297.xml"/><Relationship Id="rId1" Type="http://schemas.openxmlformats.org/officeDocument/2006/relationships/tags" Target="../tags/tag129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310.xml"/><Relationship Id="rId8" Type="http://schemas.openxmlformats.org/officeDocument/2006/relationships/tags" Target="../tags/tag1309.xml"/><Relationship Id="rId7" Type="http://schemas.openxmlformats.org/officeDocument/2006/relationships/tags" Target="../tags/tag1308.xml"/><Relationship Id="rId6" Type="http://schemas.openxmlformats.org/officeDocument/2006/relationships/tags" Target="../tags/tag1307.xml"/><Relationship Id="rId5" Type="http://schemas.openxmlformats.org/officeDocument/2006/relationships/tags" Target="../tags/tag1306.xml"/><Relationship Id="rId4" Type="http://schemas.openxmlformats.org/officeDocument/2006/relationships/tags" Target="../tags/tag1305.xml"/><Relationship Id="rId3" Type="http://schemas.openxmlformats.org/officeDocument/2006/relationships/tags" Target="../tags/tag1304.xml"/><Relationship Id="rId2" Type="http://schemas.openxmlformats.org/officeDocument/2006/relationships/tags" Target="../tags/tag1303.xml"/><Relationship Id="rId19" Type="http://schemas.openxmlformats.org/officeDocument/2006/relationships/slideLayout" Target="../slideLayouts/slideLayout48.xml"/><Relationship Id="rId18" Type="http://schemas.openxmlformats.org/officeDocument/2006/relationships/tags" Target="../tags/tag1319.xml"/><Relationship Id="rId17" Type="http://schemas.openxmlformats.org/officeDocument/2006/relationships/tags" Target="../tags/tag1318.xml"/><Relationship Id="rId16" Type="http://schemas.openxmlformats.org/officeDocument/2006/relationships/tags" Target="../tags/tag1317.xml"/><Relationship Id="rId15" Type="http://schemas.openxmlformats.org/officeDocument/2006/relationships/tags" Target="../tags/tag1316.xml"/><Relationship Id="rId14" Type="http://schemas.openxmlformats.org/officeDocument/2006/relationships/tags" Target="../tags/tag1315.xml"/><Relationship Id="rId13" Type="http://schemas.openxmlformats.org/officeDocument/2006/relationships/tags" Target="../tags/tag1314.xml"/><Relationship Id="rId12" Type="http://schemas.openxmlformats.org/officeDocument/2006/relationships/tags" Target="../tags/tag1313.xml"/><Relationship Id="rId11" Type="http://schemas.openxmlformats.org/officeDocument/2006/relationships/tags" Target="../tags/tag1312.xml"/><Relationship Id="rId10" Type="http://schemas.openxmlformats.org/officeDocument/2006/relationships/tags" Target="../tags/tag1311.xml"/><Relationship Id="rId1" Type="http://schemas.openxmlformats.org/officeDocument/2006/relationships/tags" Target="../tags/tag130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327.xml"/><Relationship Id="rId8" Type="http://schemas.openxmlformats.org/officeDocument/2006/relationships/tags" Target="../tags/tag1326.xml"/><Relationship Id="rId7" Type="http://schemas.openxmlformats.org/officeDocument/2006/relationships/tags" Target="../tags/tag1325.xml"/><Relationship Id="rId6" Type="http://schemas.openxmlformats.org/officeDocument/2006/relationships/tags" Target="../tags/tag1324.xml"/><Relationship Id="rId5" Type="http://schemas.openxmlformats.org/officeDocument/2006/relationships/tags" Target="../tags/tag1323.xml"/><Relationship Id="rId4" Type="http://schemas.openxmlformats.org/officeDocument/2006/relationships/image" Target="../media/image44.jpeg"/><Relationship Id="rId3" Type="http://schemas.openxmlformats.org/officeDocument/2006/relationships/tags" Target="../tags/tag1322.xml"/><Relationship Id="rId2" Type="http://schemas.openxmlformats.org/officeDocument/2006/relationships/tags" Target="../tags/tag1321.xml"/><Relationship Id="rId11" Type="http://schemas.openxmlformats.org/officeDocument/2006/relationships/slideLayout" Target="../slideLayouts/slideLayout46.xml"/><Relationship Id="rId10" Type="http://schemas.openxmlformats.org/officeDocument/2006/relationships/tags" Target="../tags/tag1328.xml"/><Relationship Id="rId1" Type="http://schemas.openxmlformats.org/officeDocument/2006/relationships/tags" Target="../tags/tag1320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336.xml"/><Relationship Id="rId8" Type="http://schemas.openxmlformats.org/officeDocument/2006/relationships/tags" Target="../tags/tag1335.xml"/><Relationship Id="rId7" Type="http://schemas.openxmlformats.org/officeDocument/2006/relationships/tags" Target="../tags/tag1334.xml"/><Relationship Id="rId6" Type="http://schemas.openxmlformats.org/officeDocument/2006/relationships/tags" Target="../tags/tag1333.xml"/><Relationship Id="rId5" Type="http://schemas.openxmlformats.org/officeDocument/2006/relationships/tags" Target="../tags/tag1332.xml"/><Relationship Id="rId4" Type="http://schemas.openxmlformats.org/officeDocument/2006/relationships/image" Target="../media/image45.jpeg"/><Relationship Id="rId3" Type="http://schemas.openxmlformats.org/officeDocument/2006/relationships/tags" Target="../tags/tag1331.xml"/><Relationship Id="rId2" Type="http://schemas.openxmlformats.org/officeDocument/2006/relationships/tags" Target="../tags/tag1330.xml"/><Relationship Id="rId11" Type="http://schemas.openxmlformats.org/officeDocument/2006/relationships/slideLayout" Target="../slideLayouts/slideLayout45.xml"/><Relationship Id="rId10" Type="http://schemas.openxmlformats.org/officeDocument/2006/relationships/tags" Target="../tags/tag1337.xml"/><Relationship Id="rId1" Type="http://schemas.openxmlformats.org/officeDocument/2006/relationships/tags" Target="../tags/tag1329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4.xml"/><Relationship Id="rId6" Type="http://schemas.openxmlformats.org/officeDocument/2006/relationships/tags" Target="../tags/tag1342.xml"/><Relationship Id="rId5" Type="http://schemas.openxmlformats.org/officeDocument/2006/relationships/tags" Target="../tags/tag1341.xml"/><Relationship Id="rId4" Type="http://schemas.openxmlformats.org/officeDocument/2006/relationships/tags" Target="../tags/tag1340.xml"/><Relationship Id="rId3" Type="http://schemas.openxmlformats.org/officeDocument/2006/relationships/image" Target="../media/image46.jpeg"/><Relationship Id="rId2" Type="http://schemas.openxmlformats.org/officeDocument/2006/relationships/tags" Target="../tags/tag1339.xml"/><Relationship Id="rId1" Type="http://schemas.openxmlformats.org/officeDocument/2006/relationships/tags" Target="../tags/tag1338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345.xml"/><Relationship Id="rId2" Type="http://schemas.openxmlformats.org/officeDocument/2006/relationships/tags" Target="../tags/tag1344.xml"/><Relationship Id="rId1" Type="http://schemas.openxmlformats.org/officeDocument/2006/relationships/tags" Target="../tags/tag134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352.xml"/><Relationship Id="rId8" Type="http://schemas.openxmlformats.org/officeDocument/2006/relationships/tags" Target="../tags/tag1351.xml"/><Relationship Id="rId7" Type="http://schemas.openxmlformats.org/officeDocument/2006/relationships/image" Target="../media/image48.jpeg"/><Relationship Id="rId6" Type="http://schemas.openxmlformats.org/officeDocument/2006/relationships/tags" Target="../tags/tag1350.xml"/><Relationship Id="rId5" Type="http://schemas.openxmlformats.org/officeDocument/2006/relationships/tags" Target="../tags/tag1349.xml"/><Relationship Id="rId4" Type="http://schemas.openxmlformats.org/officeDocument/2006/relationships/tags" Target="../tags/tag1348.xml"/><Relationship Id="rId3" Type="http://schemas.openxmlformats.org/officeDocument/2006/relationships/image" Target="../media/image47.jpeg"/><Relationship Id="rId2" Type="http://schemas.openxmlformats.org/officeDocument/2006/relationships/tags" Target="../tags/tag1347.xml"/><Relationship Id="rId11" Type="http://schemas.openxmlformats.org/officeDocument/2006/relationships/slideLayout" Target="../slideLayouts/slideLayout43.xml"/><Relationship Id="rId10" Type="http://schemas.openxmlformats.org/officeDocument/2006/relationships/tags" Target="../tags/tag1353.xml"/><Relationship Id="rId1" Type="http://schemas.openxmlformats.org/officeDocument/2006/relationships/tags" Target="../tags/tag1346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2.xml"/><Relationship Id="rId4" Type="http://schemas.openxmlformats.org/officeDocument/2006/relationships/tags" Target="../tags/tag1357.xml"/><Relationship Id="rId3" Type="http://schemas.openxmlformats.org/officeDocument/2006/relationships/tags" Target="../tags/tag1356.xml"/><Relationship Id="rId2" Type="http://schemas.openxmlformats.org/officeDocument/2006/relationships/tags" Target="../tags/tag1355.xml"/><Relationship Id="rId1" Type="http://schemas.openxmlformats.org/officeDocument/2006/relationships/tags" Target="../tags/tag135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365.xml"/><Relationship Id="rId8" Type="http://schemas.openxmlformats.org/officeDocument/2006/relationships/tags" Target="../tags/tag1364.xml"/><Relationship Id="rId7" Type="http://schemas.openxmlformats.org/officeDocument/2006/relationships/tags" Target="../tags/tag1363.xml"/><Relationship Id="rId6" Type="http://schemas.openxmlformats.org/officeDocument/2006/relationships/tags" Target="../tags/tag1362.xml"/><Relationship Id="rId5" Type="http://schemas.openxmlformats.org/officeDocument/2006/relationships/image" Target="../media/image49.jpeg"/><Relationship Id="rId4" Type="http://schemas.openxmlformats.org/officeDocument/2006/relationships/tags" Target="../tags/tag1361.xml"/><Relationship Id="rId3" Type="http://schemas.openxmlformats.org/officeDocument/2006/relationships/tags" Target="../tags/tag1360.xml"/><Relationship Id="rId2" Type="http://schemas.openxmlformats.org/officeDocument/2006/relationships/tags" Target="../tags/tag1359.xml"/><Relationship Id="rId14" Type="http://schemas.openxmlformats.org/officeDocument/2006/relationships/slideLayout" Target="../slideLayouts/slideLayout41.xml"/><Relationship Id="rId13" Type="http://schemas.openxmlformats.org/officeDocument/2006/relationships/tags" Target="../tags/tag1368.xml"/><Relationship Id="rId12" Type="http://schemas.openxmlformats.org/officeDocument/2006/relationships/tags" Target="../tags/tag1367.xml"/><Relationship Id="rId11" Type="http://schemas.openxmlformats.org/officeDocument/2006/relationships/tags" Target="../tags/tag1366.xml"/><Relationship Id="rId10" Type="http://schemas.openxmlformats.org/officeDocument/2006/relationships/image" Target="../media/image50.jpeg"/><Relationship Id="rId1" Type="http://schemas.openxmlformats.org/officeDocument/2006/relationships/tags" Target="../tags/tag1358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377.xml"/><Relationship Id="rId8" Type="http://schemas.openxmlformats.org/officeDocument/2006/relationships/tags" Target="../tags/tag1376.xml"/><Relationship Id="rId7" Type="http://schemas.openxmlformats.org/officeDocument/2006/relationships/tags" Target="../tags/tag1375.xml"/><Relationship Id="rId6" Type="http://schemas.openxmlformats.org/officeDocument/2006/relationships/tags" Target="../tags/tag1374.xml"/><Relationship Id="rId5" Type="http://schemas.openxmlformats.org/officeDocument/2006/relationships/tags" Target="../tags/tag1373.xml"/><Relationship Id="rId4" Type="http://schemas.openxmlformats.org/officeDocument/2006/relationships/tags" Target="../tags/tag1372.xml"/><Relationship Id="rId3" Type="http://schemas.openxmlformats.org/officeDocument/2006/relationships/tags" Target="../tags/tag1371.xml"/><Relationship Id="rId20" Type="http://schemas.openxmlformats.org/officeDocument/2006/relationships/slideLayout" Target="../slideLayouts/slideLayout40.xml"/><Relationship Id="rId2" Type="http://schemas.openxmlformats.org/officeDocument/2006/relationships/tags" Target="../tags/tag1370.xml"/><Relationship Id="rId19" Type="http://schemas.openxmlformats.org/officeDocument/2006/relationships/tags" Target="../tags/tag1387.xml"/><Relationship Id="rId18" Type="http://schemas.openxmlformats.org/officeDocument/2006/relationships/tags" Target="../tags/tag1386.xml"/><Relationship Id="rId17" Type="http://schemas.openxmlformats.org/officeDocument/2006/relationships/tags" Target="../tags/tag1385.xml"/><Relationship Id="rId16" Type="http://schemas.openxmlformats.org/officeDocument/2006/relationships/tags" Target="../tags/tag1384.xml"/><Relationship Id="rId15" Type="http://schemas.openxmlformats.org/officeDocument/2006/relationships/tags" Target="../tags/tag1383.xml"/><Relationship Id="rId14" Type="http://schemas.openxmlformats.org/officeDocument/2006/relationships/tags" Target="../tags/tag1382.xml"/><Relationship Id="rId13" Type="http://schemas.openxmlformats.org/officeDocument/2006/relationships/tags" Target="../tags/tag1381.xml"/><Relationship Id="rId12" Type="http://schemas.openxmlformats.org/officeDocument/2006/relationships/tags" Target="../tags/tag1380.xml"/><Relationship Id="rId11" Type="http://schemas.openxmlformats.org/officeDocument/2006/relationships/tags" Target="../tags/tag1379.xml"/><Relationship Id="rId10" Type="http://schemas.openxmlformats.org/officeDocument/2006/relationships/tags" Target="../tags/tag1378.xml"/><Relationship Id="rId1" Type="http://schemas.openxmlformats.org/officeDocument/2006/relationships/tags" Target="../tags/tag136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020.xml"/><Relationship Id="rId2" Type="http://schemas.openxmlformats.org/officeDocument/2006/relationships/tags" Target="../tags/tag1019.xml"/><Relationship Id="rId1" Type="http://schemas.openxmlformats.org/officeDocument/2006/relationships/tags" Target="../tags/tag1018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394.xml"/><Relationship Id="rId8" Type="http://schemas.openxmlformats.org/officeDocument/2006/relationships/tags" Target="../tags/tag1393.xml"/><Relationship Id="rId7" Type="http://schemas.openxmlformats.org/officeDocument/2006/relationships/tags" Target="../tags/tag1392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tags" Target="../tags/tag1391.xml"/><Relationship Id="rId3" Type="http://schemas.openxmlformats.org/officeDocument/2006/relationships/tags" Target="../tags/tag1390.xml"/><Relationship Id="rId25" Type="http://schemas.openxmlformats.org/officeDocument/2006/relationships/slideLayout" Target="../slideLayouts/slideLayout39.xml"/><Relationship Id="rId24" Type="http://schemas.openxmlformats.org/officeDocument/2006/relationships/tags" Target="../tags/tag1403.xml"/><Relationship Id="rId23" Type="http://schemas.openxmlformats.org/officeDocument/2006/relationships/tags" Target="../tags/tag1402.xml"/><Relationship Id="rId22" Type="http://schemas.openxmlformats.org/officeDocument/2006/relationships/tags" Target="../tags/tag1401.xml"/><Relationship Id="rId21" Type="http://schemas.openxmlformats.org/officeDocument/2006/relationships/image" Target="../media/image56.svg"/><Relationship Id="rId20" Type="http://schemas.openxmlformats.org/officeDocument/2006/relationships/image" Target="../media/image55.png"/><Relationship Id="rId2" Type="http://schemas.openxmlformats.org/officeDocument/2006/relationships/tags" Target="../tags/tag1389.xml"/><Relationship Id="rId19" Type="http://schemas.openxmlformats.org/officeDocument/2006/relationships/tags" Target="../tags/tag1400.xml"/><Relationship Id="rId18" Type="http://schemas.openxmlformats.org/officeDocument/2006/relationships/tags" Target="../tags/tag1399.xml"/><Relationship Id="rId17" Type="http://schemas.openxmlformats.org/officeDocument/2006/relationships/tags" Target="../tags/tag1398.xml"/><Relationship Id="rId16" Type="http://schemas.openxmlformats.org/officeDocument/2006/relationships/image" Target="../media/image54.svg"/><Relationship Id="rId15" Type="http://schemas.openxmlformats.org/officeDocument/2006/relationships/image" Target="../media/image53.png"/><Relationship Id="rId14" Type="http://schemas.openxmlformats.org/officeDocument/2006/relationships/tags" Target="../tags/tag1397.xml"/><Relationship Id="rId13" Type="http://schemas.openxmlformats.org/officeDocument/2006/relationships/tags" Target="../tags/tag1396.xml"/><Relationship Id="rId12" Type="http://schemas.openxmlformats.org/officeDocument/2006/relationships/tags" Target="../tags/tag1395.xml"/><Relationship Id="rId11" Type="http://schemas.openxmlformats.org/officeDocument/2006/relationships/image" Target="../media/image19.svg"/><Relationship Id="rId10" Type="http://schemas.openxmlformats.org/officeDocument/2006/relationships/image" Target="../media/image18.png"/><Relationship Id="rId1" Type="http://schemas.openxmlformats.org/officeDocument/2006/relationships/tags" Target="../tags/tag1388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410.xml"/><Relationship Id="rId8" Type="http://schemas.openxmlformats.org/officeDocument/2006/relationships/tags" Target="../tags/tag1409.xml"/><Relationship Id="rId7" Type="http://schemas.openxmlformats.org/officeDocument/2006/relationships/image" Target="../media/image58.jpeg"/><Relationship Id="rId6" Type="http://schemas.openxmlformats.org/officeDocument/2006/relationships/tags" Target="../tags/tag1408.xml"/><Relationship Id="rId5" Type="http://schemas.openxmlformats.org/officeDocument/2006/relationships/tags" Target="../tags/tag1407.xml"/><Relationship Id="rId4" Type="http://schemas.openxmlformats.org/officeDocument/2006/relationships/tags" Target="../tags/tag1406.xml"/><Relationship Id="rId3" Type="http://schemas.openxmlformats.org/officeDocument/2006/relationships/image" Target="../media/image57.jpeg"/><Relationship Id="rId2" Type="http://schemas.openxmlformats.org/officeDocument/2006/relationships/tags" Target="../tags/tag1405.xml"/><Relationship Id="rId11" Type="http://schemas.openxmlformats.org/officeDocument/2006/relationships/slideLayout" Target="../slideLayouts/slideLayout38.xml"/><Relationship Id="rId10" Type="http://schemas.openxmlformats.org/officeDocument/2006/relationships/tags" Target="../tags/tag1411.xml"/><Relationship Id="rId1" Type="http://schemas.openxmlformats.org/officeDocument/2006/relationships/tags" Target="../tags/tag140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418.xml"/><Relationship Id="rId8" Type="http://schemas.openxmlformats.org/officeDocument/2006/relationships/image" Target="../media/image60.jpeg"/><Relationship Id="rId7" Type="http://schemas.openxmlformats.org/officeDocument/2006/relationships/tags" Target="../tags/tag1417.xml"/><Relationship Id="rId6" Type="http://schemas.openxmlformats.org/officeDocument/2006/relationships/tags" Target="../tags/tag1416.xml"/><Relationship Id="rId5" Type="http://schemas.openxmlformats.org/officeDocument/2006/relationships/tags" Target="../tags/tag1415.xml"/><Relationship Id="rId4" Type="http://schemas.openxmlformats.org/officeDocument/2006/relationships/image" Target="../media/image59.jpeg"/><Relationship Id="rId3" Type="http://schemas.openxmlformats.org/officeDocument/2006/relationships/tags" Target="../tags/tag1414.xml"/><Relationship Id="rId2" Type="http://schemas.openxmlformats.org/officeDocument/2006/relationships/tags" Target="../tags/tag1413.xml"/><Relationship Id="rId16" Type="http://schemas.openxmlformats.org/officeDocument/2006/relationships/slideLayout" Target="../slideLayouts/slideLayout37.xml"/><Relationship Id="rId15" Type="http://schemas.openxmlformats.org/officeDocument/2006/relationships/tags" Target="../tags/tag1423.xml"/><Relationship Id="rId14" Type="http://schemas.openxmlformats.org/officeDocument/2006/relationships/tags" Target="../tags/tag1422.xml"/><Relationship Id="rId13" Type="http://schemas.openxmlformats.org/officeDocument/2006/relationships/tags" Target="../tags/tag1421.xml"/><Relationship Id="rId12" Type="http://schemas.openxmlformats.org/officeDocument/2006/relationships/image" Target="../media/image61.jpeg"/><Relationship Id="rId11" Type="http://schemas.openxmlformats.org/officeDocument/2006/relationships/tags" Target="../tags/tag1420.xml"/><Relationship Id="rId10" Type="http://schemas.openxmlformats.org/officeDocument/2006/relationships/tags" Target="../tags/tag1419.xml"/><Relationship Id="rId1" Type="http://schemas.openxmlformats.org/officeDocument/2006/relationships/tags" Target="../tags/tag141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tags" Target="../tags/tag1429.xml"/><Relationship Id="rId6" Type="http://schemas.openxmlformats.org/officeDocument/2006/relationships/tags" Target="../tags/tag1428.xml"/><Relationship Id="rId5" Type="http://schemas.openxmlformats.org/officeDocument/2006/relationships/tags" Target="../tags/tag1427.xml"/><Relationship Id="rId4" Type="http://schemas.openxmlformats.org/officeDocument/2006/relationships/tags" Target="../tags/tag1426.xml"/><Relationship Id="rId3" Type="http://schemas.openxmlformats.org/officeDocument/2006/relationships/image" Target="../media/image62.jpeg"/><Relationship Id="rId2" Type="http://schemas.openxmlformats.org/officeDocument/2006/relationships/tags" Target="../tags/tag1425.xml"/><Relationship Id="rId1" Type="http://schemas.openxmlformats.org/officeDocument/2006/relationships/tags" Target="../tags/tag142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tags" Target="../tags/tag1435.xml"/><Relationship Id="rId6" Type="http://schemas.openxmlformats.org/officeDocument/2006/relationships/tags" Target="../tags/tag1434.xml"/><Relationship Id="rId5" Type="http://schemas.openxmlformats.org/officeDocument/2006/relationships/tags" Target="../tags/tag1433.xml"/><Relationship Id="rId4" Type="http://schemas.openxmlformats.org/officeDocument/2006/relationships/tags" Target="../tags/tag1432.xml"/><Relationship Id="rId3" Type="http://schemas.openxmlformats.org/officeDocument/2006/relationships/image" Target="../media/image63.jpeg"/><Relationship Id="rId2" Type="http://schemas.openxmlformats.org/officeDocument/2006/relationships/tags" Target="../tags/tag1431.xml"/><Relationship Id="rId1" Type="http://schemas.openxmlformats.org/officeDocument/2006/relationships/tags" Target="../tags/tag1430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443.xml"/><Relationship Id="rId8" Type="http://schemas.openxmlformats.org/officeDocument/2006/relationships/tags" Target="../tags/tag1442.xml"/><Relationship Id="rId7" Type="http://schemas.openxmlformats.org/officeDocument/2006/relationships/tags" Target="../tags/tag1441.xml"/><Relationship Id="rId6" Type="http://schemas.openxmlformats.org/officeDocument/2006/relationships/tags" Target="../tags/tag1440.xml"/><Relationship Id="rId5" Type="http://schemas.openxmlformats.org/officeDocument/2006/relationships/tags" Target="../tags/tag1439.xml"/><Relationship Id="rId4" Type="http://schemas.openxmlformats.org/officeDocument/2006/relationships/image" Target="../media/image64.jpeg"/><Relationship Id="rId3" Type="http://schemas.openxmlformats.org/officeDocument/2006/relationships/tags" Target="../tags/tag1438.xml"/><Relationship Id="rId2" Type="http://schemas.openxmlformats.org/officeDocument/2006/relationships/tags" Target="../tags/tag1437.xml"/><Relationship Id="rId12" Type="http://schemas.openxmlformats.org/officeDocument/2006/relationships/slideLayout" Target="../slideLayouts/slideLayout34.xml"/><Relationship Id="rId11" Type="http://schemas.openxmlformats.org/officeDocument/2006/relationships/tags" Target="../tags/tag1445.xml"/><Relationship Id="rId10" Type="http://schemas.openxmlformats.org/officeDocument/2006/relationships/tags" Target="../tags/tag1444.xml"/><Relationship Id="rId1" Type="http://schemas.openxmlformats.org/officeDocument/2006/relationships/tags" Target="../tags/tag1436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453.xml"/><Relationship Id="rId8" Type="http://schemas.openxmlformats.org/officeDocument/2006/relationships/tags" Target="../tags/tag1452.xml"/><Relationship Id="rId7" Type="http://schemas.openxmlformats.org/officeDocument/2006/relationships/tags" Target="../tags/tag1451.xml"/><Relationship Id="rId6" Type="http://schemas.openxmlformats.org/officeDocument/2006/relationships/tags" Target="../tags/tag1450.xml"/><Relationship Id="rId5" Type="http://schemas.openxmlformats.org/officeDocument/2006/relationships/image" Target="../media/image65.jpeg"/><Relationship Id="rId4" Type="http://schemas.openxmlformats.org/officeDocument/2006/relationships/tags" Target="../tags/tag1449.xml"/><Relationship Id="rId3" Type="http://schemas.openxmlformats.org/officeDocument/2006/relationships/tags" Target="../tags/tag1448.xml"/><Relationship Id="rId2" Type="http://schemas.openxmlformats.org/officeDocument/2006/relationships/tags" Target="../tags/tag1447.xml"/><Relationship Id="rId14" Type="http://schemas.openxmlformats.org/officeDocument/2006/relationships/slideLayout" Target="../slideLayouts/slideLayout33.xml"/><Relationship Id="rId13" Type="http://schemas.openxmlformats.org/officeDocument/2006/relationships/tags" Target="../tags/tag1456.xml"/><Relationship Id="rId12" Type="http://schemas.openxmlformats.org/officeDocument/2006/relationships/tags" Target="../tags/tag1455.xml"/><Relationship Id="rId11" Type="http://schemas.openxmlformats.org/officeDocument/2006/relationships/tags" Target="../tags/tag1454.xml"/><Relationship Id="rId10" Type="http://schemas.openxmlformats.org/officeDocument/2006/relationships/image" Target="../media/image66.jpeg"/><Relationship Id="rId1" Type="http://schemas.openxmlformats.org/officeDocument/2006/relationships/tags" Target="../tags/tag144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464.xml"/><Relationship Id="rId8" Type="http://schemas.openxmlformats.org/officeDocument/2006/relationships/tags" Target="../tags/tag1463.xml"/><Relationship Id="rId7" Type="http://schemas.openxmlformats.org/officeDocument/2006/relationships/tags" Target="../tags/tag1462.xml"/><Relationship Id="rId6" Type="http://schemas.openxmlformats.org/officeDocument/2006/relationships/tags" Target="../tags/tag1461.xml"/><Relationship Id="rId5" Type="http://schemas.openxmlformats.org/officeDocument/2006/relationships/image" Target="../media/image67.jpeg"/><Relationship Id="rId4" Type="http://schemas.openxmlformats.org/officeDocument/2006/relationships/tags" Target="../tags/tag1460.xml"/><Relationship Id="rId3" Type="http://schemas.openxmlformats.org/officeDocument/2006/relationships/tags" Target="../tags/tag1459.xml"/><Relationship Id="rId2" Type="http://schemas.openxmlformats.org/officeDocument/2006/relationships/tags" Target="../tags/tag1458.xml"/><Relationship Id="rId14" Type="http://schemas.openxmlformats.org/officeDocument/2006/relationships/slideLayout" Target="../slideLayouts/slideLayout32.xml"/><Relationship Id="rId13" Type="http://schemas.openxmlformats.org/officeDocument/2006/relationships/tags" Target="../tags/tag1467.xml"/><Relationship Id="rId12" Type="http://schemas.openxmlformats.org/officeDocument/2006/relationships/tags" Target="../tags/tag1466.xml"/><Relationship Id="rId11" Type="http://schemas.openxmlformats.org/officeDocument/2006/relationships/tags" Target="../tags/tag1465.xml"/><Relationship Id="rId10" Type="http://schemas.openxmlformats.org/officeDocument/2006/relationships/image" Target="../media/image68.jpeg"/><Relationship Id="rId1" Type="http://schemas.openxmlformats.org/officeDocument/2006/relationships/tags" Target="../tags/tag1457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475.xml"/><Relationship Id="rId8" Type="http://schemas.openxmlformats.org/officeDocument/2006/relationships/tags" Target="../tags/tag1474.xml"/><Relationship Id="rId7" Type="http://schemas.openxmlformats.org/officeDocument/2006/relationships/tags" Target="../tags/tag1473.xml"/><Relationship Id="rId6" Type="http://schemas.openxmlformats.org/officeDocument/2006/relationships/tags" Target="../tags/tag1472.xml"/><Relationship Id="rId5" Type="http://schemas.openxmlformats.org/officeDocument/2006/relationships/tags" Target="../tags/tag1471.xml"/><Relationship Id="rId4" Type="http://schemas.openxmlformats.org/officeDocument/2006/relationships/tags" Target="../tags/tag1470.xml"/><Relationship Id="rId3" Type="http://schemas.openxmlformats.org/officeDocument/2006/relationships/image" Target="../media/image69.jpeg"/><Relationship Id="rId2" Type="http://schemas.openxmlformats.org/officeDocument/2006/relationships/tags" Target="../tags/tag1469.xml"/><Relationship Id="rId11" Type="http://schemas.openxmlformats.org/officeDocument/2006/relationships/slideLayout" Target="../slideLayouts/slideLayout31.xml"/><Relationship Id="rId10" Type="http://schemas.openxmlformats.org/officeDocument/2006/relationships/tags" Target="../tags/tag1476.xml"/><Relationship Id="rId1" Type="http://schemas.openxmlformats.org/officeDocument/2006/relationships/tags" Target="../tags/tag1468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485.xml"/><Relationship Id="rId8" Type="http://schemas.openxmlformats.org/officeDocument/2006/relationships/tags" Target="../tags/tag1484.xml"/><Relationship Id="rId7" Type="http://schemas.openxmlformats.org/officeDocument/2006/relationships/tags" Target="../tags/tag1483.xml"/><Relationship Id="rId6" Type="http://schemas.openxmlformats.org/officeDocument/2006/relationships/tags" Target="../tags/tag1482.xml"/><Relationship Id="rId5" Type="http://schemas.openxmlformats.org/officeDocument/2006/relationships/tags" Target="../tags/tag1481.xml"/><Relationship Id="rId4" Type="http://schemas.openxmlformats.org/officeDocument/2006/relationships/tags" Target="../tags/tag1480.xml"/><Relationship Id="rId3" Type="http://schemas.openxmlformats.org/officeDocument/2006/relationships/tags" Target="../tags/tag1479.xml"/><Relationship Id="rId2" Type="http://schemas.openxmlformats.org/officeDocument/2006/relationships/tags" Target="../tags/tag1478.xml"/><Relationship Id="rId18" Type="http://schemas.openxmlformats.org/officeDocument/2006/relationships/slideLayout" Target="../slideLayouts/slideLayout30.xml"/><Relationship Id="rId17" Type="http://schemas.openxmlformats.org/officeDocument/2006/relationships/tags" Target="../tags/tag1493.xml"/><Relationship Id="rId16" Type="http://schemas.openxmlformats.org/officeDocument/2006/relationships/tags" Target="../tags/tag1492.xml"/><Relationship Id="rId15" Type="http://schemas.openxmlformats.org/officeDocument/2006/relationships/tags" Target="../tags/tag1491.xml"/><Relationship Id="rId14" Type="http://schemas.openxmlformats.org/officeDocument/2006/relationships/tags" Target="../tags/tag1490.xml"/><Relationship Id="rId13" Type="http://schemas.openxmlformats.org/officeDocument/2006/relationships/tags" Target="../tags/tag1489.xml"/><Relationship Id="rId12" Type="http://schemas.openxmlformats.org/officeDocument/2006/relationships/tags" Target="../tags/tag1488.xml"/><Relationship Id="rId11" Type="http://schemas.openxmlformats.org/officeDocument/2006/relationships/tags" Target="../tags/tag1487.xml"/><Relationship Id="rId10" Type="http://schemas.openxmlformats.org/officeDocument/2006/relationships/tags" Target="../tags/tag1486.xml"/><Relationship Id="rId1" Type="http://schemas.openxmlformats.org/officeDocument/2006/relationships/tags" Target="../tags/tag147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7" Type="http://schemas.openxmlformats.org/officeDocument/2006/relationships/tags" Target="../tags/tag1026.xml"/><Relationship Id="rId6" Type="http://schemas.openxmlformats.org/officeDocument/2006/relationships/tags" Target="../tags/tag1025.xml"/><Relationship Id="rId5" Type="http://schemas.openxmlformats.org/officeDocument/2006/relationships/tags" Target="../tags/tag1024.xml"/><Relationship Id="rId4" Type="http://schemas.openxmlformats.org/officeDocument/2006/relationships/tags" Target="../tags/tag1023.xml"/><Relationship Id="rId3" Type="http://schemas.openxmlformats.org/officeDocument/2006/relationships/image" Target="../media/image4.jpeg"/><Relationship Id="rId2" Type="http://schemas.openxmlformats.org/officeDocument/2006/relationships/tags" Target="../tags/tag1022.xml"/><Relationship Id="rId1" Type="http://schemas.openxmlformats.org/officeDocument/2006/relationships/tags" Target="../tags/tag1021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1500.xml"/><Relationship Id="rId8" Type="http://schemas.openxmlformats.org/officeDocument/2006/relationships/tags" Target="../tags/tag1499.xml"/><Relationship Id="rId7" Type="http://schemas.openxmlformats.org/officeDocument/2006/relationships/tags" Target="../tags/tag1498.xml"/><Relationship Id="rId6" Type="http://schemas.openxmlformats.org/officeDocument/2006/relationships/tags" Target="../tags/tag1497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3" Type="http://schemas.openxmlformats.org/officeDocument/2006/relationships/tags" Target="../tags/tag1496.xml"/><Relationship Id="rId27" Type="http://schemas.openxmlformats.org/officeDocument/2006/relationships/slideLayout" Target="../slideLayouts/slideLayout29.xml"/><Relationship Id="rId26" Type="http://schemas.openxmlformats.org/officeDocument/2006/relationships/tags" Target="../tags/tag1511.xml"/><Relationship Id="rId25" Type="http://schemas.openxmlformats.org/officeDocument/2006/relationships/tags" Target="../tags/tag1510.xml"/><Relationship Id="rId24" Type="http://schemas.openxmlformats.org/officeDocument/2006/relationships/tags" Target="../tags/tag1509.xml"/><Relationship Id="rId23" Type="http://schemas.openxmlformats.org/officeDocument/2006/relationships/image" Target="../media/image39.svg"/><Relationship Id="rId22" Type="http://schemas.openxmlformats.org/officeDocument/2006/relationships/image" Target="../media/image38.png"/><Relationship Id="rId21" Type="http://schemas.openxmlformats.org/officeDocument/2006/relationships/tags" Target="../tags/tag1508.xml"/><Relationship Id="rId20" Type="http://schemas.openxmlformats.org/officeDocument/2006/relationships/tags" Target="../tags/tag1507.xml"/><Relationship Id="rId2" Type="http://schemas.openxmlformats.org/officeDocument/2006/relationships/tags" Target="../tags/tag1495.xml"/><Relationship Id="rId19" Type="http://schemas.openxmlformats.org/officeDocument/2006/relationships/tags" Target="../tags/tag1506.xml"/><Relationship Id="rId18" Type="http://schemas.openxmlformats.org/officeDocument/2006/relationships/tags" Target="../tags/tag1505.xml"/><Relationship Id="rId17" Type="http://schemas.openxmlformats.org/officeDocument/2006/relationships/image" Target="../media/image21.svg"/><Relationship Id="rId16" Type="http://schemas.openxmlformats.org/officeDocument/2006/relationships/image" Target="../media/image20.png"/><Relationship Id="rId15" Type="http://schemas.openxmlformats.org/officeDocument/2006/relationships/tags" Target="../tags/tag1504.xml"/><Relationship Id="rId14" Type="http://schemas.openxmlformats.org/officeDocument/2006/relationships/tags" Target="../tags/tag1503.xml"/><Relationship Id="rId13" Type="http://schemas.openxmlformats.org/officeDocument/2006/relationships/tags" Target="../tags/tag1502.xml"/><Relationship Id="rId12" Type="http://schemas.openxmlformats.org/officeDocument/2006/relationships/tags" Target="../tags/tag1501.xml"/><Relationship Id="rId11" Type="http://schemas.openxmlformats.org/officeDocument/2006/relationships/image" Target="../media/image37.svg"/><Relationship Id="rId10" Type="http://schemas.openxmlformats.org/officeDocument/2006/relationships/image" Target="../media/image36.png"/><Relationship Id="rId1" Type="http://schemas.openxmlformats.org/officeDocument/2006/relationships/tags" Target="../tags/tag1494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519.xml"/><Relationship Id="rId8" Type="http://schemas.openxmlformats.org/officeDocument/2006/relationships/tags" Target="../tags/tag1518.xml"/><Relationship Id="rId7" Type="http://schemas.openxmlformats.org/officeDocument/2006/relationships/tags" Target="../tags/tag1517.xml"/><Relationship Id="rId6" Type="http://schemas.openxmlformats.org/officeDocument/2006/relationships/tags" Target="../tags/tag1516.xml"/><Relationship Id="rId5" Type="http://schemas.openxmlformats.org/officeDocument/2006/relationships/image" Target="../media/image70.jpeg"/><Relationship Id="rId4" Type="http://schemas.openxmlformats.org/officeDocument/2006/relationships/tags" Target="../tags/tag1515.xml"/><Relationship Id="rId3" Type="http://schemas.openxmlformats.org/officeDocument/2006/relationships/tags" Target="../tags/tag1514.xml"/><Relationship Id="rId2" Type="http://schemas.openxmlformats.org/officeDocument/2006/relationships/tags" Target="../tags/tag1513.xml"/><Relationship Id="rId14" Type="http://schemas.openxmlformats.org/officeDocument/2006/relationships/slideLayout" Target="../slideLayouts/slideLayout28.xml"/><Relationship Id="rId13" Type="http://schemas.openxmlformats.org/officeDocument/2006/relationships/tags" Target="../tags/tag1522.xml"/><Relationship Id="rId12" Type="http://schemas.openxmlformats.org/officeDocument/2006/relationships/tags" Target="../tags/tag1521.xml"/><Relationship Id="rId11" Type="http://schemas.openxmlformats.org/officeDocument/2006/relationships/tags" Target="../tags/tag1520.xml"/><Relationship Id="rId10" Type="http://schemas.openxmlformats.org/officeDocument/2006/relationships/image" Target="../media/image71.jpeg"/><Relationship Id="rId1" Type="http://schemas.openxmlformats.org/officeDocument/2006/relationships/tags" Target="../tags/tag1512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tags" Target="../tags/tag1529.xml"/><Relationship Id="rId7" Type="http://schemas.openxmlformats.org/officeDocument/2006/relationships/tags" Target="../tags/tag1528.xml"/><Relationship Id="rId6" Type="http://schemas.openxmlformats.org/officeDocument/2006/relationships/tags" Target="../tags/tag1527.xml"/><Relationship Id="rId5" Type="http://schemas.openxmlformats.org/officeDocument/2006/relationships/tags" Target="../tags/tag1526.xml"/><Relationship Id="rId4" Type="http://schemas.openxmlformats.org/officeDocument/2006/relationships/tags" Target="../tags/tag1525.xml"/><Relationship Id="rId3" Type="http://schemas.openxmlformats.org/officeDocument/2006/relationships/image" Target="../media/image72.jpeg"/><Relationship Id="rId2" Type="http://schemas.openxmlformats.org/officeDocument/2006/relationships/tags" Target="../tags/tag1524.xml"/><Relationship Id="rId1" Type="http://schemas.openxmlformats.org/officeDocument/2006/relationships/tags" Target="../tags/tag1523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538.xml"/><Relationship Id="rId8" Type="http://schemas.openxmlformats.org/officeDocument/2006/relationships/tags" Target="../tags/tag1537.xml"/><Relationship Id="rId7" Type="http://schemas.openxmlformats.org/officeDocument/2006/relationships/tags" Target="../tags/tag1536.xml"/><Relationship Id="rId6" Type="http://schemas.openxmlformats.org/officeDocument/2006/relationships/tags" Target="../tags/tag1535.xml"/><Relationship Id="rId5" Type="http://schemas.openxmlformats.org/officeDocument/2006/relationships/tags" Target="../tags/tag1534.xml"/><Relationship Id="rId4" Type="http://schemas.openxmlformats.org/officeDocument/2006/relationships/tags" Target="../tags/tag1533.xml"/><Relationship Id="rId3" Type="http://schemas.openxmlformats.org/officeDocument/2006/relationships/tags" Target="../tags/tag1532.xml"/><Relationship Id="rId20" Type="http://schemas.openxmlformats.org/officeDocument/2006/relationships/slideLayout" Target="../slideLayouts/slideLayout26.xml"/><Relationship Id="rId2" Type="http://schemas.openxmlformats.org/officeDocument/2006/relationships/tags" Target="../tags/tag1531.xml"/><Relationship Id="rId19" Type="http://schemas.openxmlformats.org/officeDocument/2006/relationships/tags" Target="../tags/tag1548.xml"/><Relationship Id="rId18" Type="http://schemas.openxmlformats.org/officeDocument/2006/relationships/tags" Target="../tags/tag1547.xml"/><Relationship Id="rId17" Type="http://schemas.openxmlformats.org/officeDocument/2006/relationships/tags" Target="../tags/tag1546.xml"/><Relationship Id="rId16" Type="http://schemas.openxmlformats.org/officeDocument/2006/relationships/tags" Target="../tags/tag1545.xml"/><Relationship Id="rId15" Type="http://schemas.openxmlformats.org/officeDocument/2006/relationships/tags" Target="../tags/tag1544.xml"/><Relationship Id="rId14" Type="http://schemas.openxmlformats.org/officeDocument/2006/relationships/tags" Target="../tags/tag1543.xml"/><Relationship Id="rId13" Type="http://schemas.openxmlformats.org/officeDocument/2006/relationships/tags" Target="../tags/tag1542.xml"/><Relationship Id="rId12" Type="http://schemas.openxmlformats.org/officeDocument/2006/relationships/tags" Target="../tags/tag1541.xml"/><Relationship Id="rId11" Type="http://schemas.openxmlformats.org/officeDocument/2006/relationships/tags" Target="../tags/tag1540.xml"/><Relationship Id="rId10" Type="http://schemas.openxmlformats.org/officeDocument/2006/relationships/tags" Target="../tags/tag1539.xml"/><Relationship Id="rId1" Type="http://schemas.openxmlformats.org/officeDocument/2006/relationships/tags" Target="../tags/tag1530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1555.xml"/><Relationship Id="rId8" Type="http://schemas.openxmlformats.org/officeDocument/2006/relationships/tags" Target="../tags/tag1554.xml"/><Relationship Id="rId7" Type="http://schemas.openxmlformats.org/officeDocument/2006/relationships/image" Target="../media/image52.svg"/><Relationship Id="rId6" Type="http://schemas.openxmlformats.org/officeDocument/2006/relationships/image" Target="../media/image51.png"/><Relationship Id="rId5" Type="http://schemas.openxmlformats.org/officeDocument/2006/relationships/tags" Target="../tags/tag1553.xml"/><Relationship Id="rId4" Type="http://schemas.openxmlformats.org/officeDocument/2006/relationships/tags" Target="../tags/tag1552.xml"/><Relationship Id="rId32" Type="http://schemas.openxmlformats.org/officeDocument/2006/relationships/slideLayout" Target="../slideLayouts/slideLayout25.xml"/><Relationship Id="rId31" Type="http://schemas.openxmlformats.org/officeDocument/2006/relationships/tags" Target="../tags/tag1571.xml"/><Relationship Id="rId30" Type="http://schemas.openxmlformats.org/officeDocument/2006/relationships/tags" Target="../tags/tag1570.xml"/><Relationship Id="rId3" Type="http://schemas.openxmlformats.org/officeDocument/2006/relationships/tags" Target="../tags/tag1551.xml"/><Relationship Id="rId29" Type="http://schemas.openxmlformats.org/officeDocument/2006/relationships/tags" Target="../tags/tag1569.xml"/><Relationship Id="rId28" Type="http://schemas.openxmlformats.org/officeDocument/2006/relationships/image" Target="../media/image56.svg"/><Relationship Id="rId27" Type="http://schemas.openxmlformats.org/officeDocument/2006/relationships/image" Target="../media/image55.png"/><Relationship Id="rId26" Type="http://schemas.openxmlformats.org/officeDocument/2006/relationships/tags" Target="../tags/tag1568.xml"/><Relationship Id="rId25" Type="http://schemas.openxmlformats.org/officeDocument/2006/relationships/tags" Target="../tags/tag1567.xml"/><Relationship Id="rId24" Type="http://schemas.openxmlformats.org/officeDocument/2006/relationships/tags" Target="../tags/tag1566.xml"/><Relationship Id="rId23" Type="http://schemas.openxmlformats.org/officeDocument/2006/relationships/tags" Target="../tags/tag1565.xml"/><Relationship Id="rId22" Type="http://schemas.openxmlformats.org/officeDocument/2006/relationships/tags" Target="../tags/tag1564.xml"/><Relationship Id="rId21" Type="http://schemas.openxmlformats.org/officeDocument/2006/relationships/image" Target="../media/image21.svg"/><Relationship Id="rId20" Type="http://schemas.openxmlformats.org/officeDocument/2006/relationships/image" Target="../media/image20.png"/><Relationship Id="rId2" Type="http://schemas.openxmlformats.org/officeDocument/2006/relationships/tags" Target="../tags/tag1550.xml"/><Relationship Id="rId19" Type="http://schemas.openxmlformats.org/officeDocument/2006/relationships/tags" Target="../tags/tag1563.xml"/><Relationship Id="rId18" Type="http://schemas.openxmlformats.org/officeDocument/2006/relationships/tags" Target="../tags/tag1562.xml"/><Relationship Id="rId17" Type="http://schemas.openxmlformats.org/officeDocument/2006/relationships/tags" Target="../tags/tag1561.xml"/><Relationship Id="rId16" Type="http://schemas.openxmlformats.org/officeDocument/2006/relationships/tags" Target="../tags/tag1560.xml"/><Relationship Id="rId15" Type="http://schemas.openxmlformats.org/officeDocument/2006/relationships/tags" Target="../tags/tag1559.xml"/><Relationship Id="rId14" Type="http://schemas.openxmlformats.org/officeDocument/2006/relationships/image" Target="../media/image37.svg"/><Relationship Id="rId13" Type="http://schemas.openxmlformats.org/officeDocument/2006/relationships/image" Target="../media/image36.png"/><Relationship Id="rId12" Type="http://schemas.openxmlformats.org/officeDocument/2006/relationships/tags" Target="../tags/tag1558.xml"/><Relationship Id="rId11" Type="http://schemas.openxmlformats.org/officeDocument/2006/relationships/tags" Target="../tags/tag1557.xml"/><Relationship Id="rId10" Type="http://schemas.openxmlformats.org/officeDocument/2006/relationships/tags" Target="../tags/tag1556.xml"/><Relationship Id="rId1" Type="http://schemas.openxmlformats.org/officeDocument/2006/relationships/tags" Target="../tags/tag1549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574.xml"/><Relationship Id="rId2" Type="http://schemas.openxmlformats.org/officeDocument/2006/relationships/tags" Target="../tags/tag1573.xml"/><Relationship Id="rId1" Type="http://schemas.openxmlformats.org/officeDocument/2006/relationships/tags" Target="../tags/tag1572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582.xml"/><Relationship Id="rId8" Type="http://schemas.openxmlformats.org/officeDocument/2006/relationships/tags" Target="../tags/tag1581.xml"/><Relationship Id="rId7" Type="http://schemas.openxmlformats.org/officeDocument/2006/relationships/tags" Target="../tags/tag1580.xml"/><Relationship Id="rId6" Type="http://schemas.openxmlformats.org/officeDocument/2006/relationships/tags" Target="../tags/tag1579.xml"/><Relationship Id="rId5" Type="http://schemas.openxmlformats.org/officeDocument/2006/relationships/tags" Target="../tags/tag1578.xml"/><Relationship Id="rId4" Type="http://schemas.openxmlformats.org/officeDocument/2006/relationships/tags" Target="../tags/tag1577.xml"/><Relationship Id="rId3" Type="http://schemas.openxmlformats.org/officeDocument/2006/relationships/image" Target="../media/image73.jpeg"/><Relationship Id="rId2" Type="http://schemas.openxmlformats.org/officeDocument/2006/relationships/tags" Target="../tags/tag1576.xml"/><Relationship Id="rId14" Type="http://schemas.openxmlformats.org/officeDocument/2006/relationships/slideLayout" Target="../slideLayouts/slideLayout24.xml"/><Relationship Id="rId13" Type="http://schemas.openxmlformats.org/officeDocument/2006/relationships/tags" Target="../tags/tag1586.xml"/><Relationship Id="rId12" Type="http://schemas.openxmlformats.org/officeDocument/2006/relationships/tags" Target="../tags/tag1585.xml"/><Relationship Id="rId11" Type="http://schemas.openxmlformats.org/officeDocument/2006/relationships/tags" Target="../tags/tag1584.xml"/><Relationship Id="rId10" Type="http://schemas.openxmlformats.org/officeDocument/2006/relationships/tags" Target="../tags/tag1583.xml"/><Relationship Id="rId1" Type="http://schemas.openxmlformats.org/officeDocument/2006/relationships/tags" Target="../tags/tag1575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tags" Target="../tags/tag1591.xml"/><Relationship Id="rId5" Type="http://schemas.openxmlformats.org/officeDocument/2006/relationships/tags" Target="../tags/tag1590.xml"/><Relationship Id="rId4" Type="http://schemas.openxmlformats.org/officeDocument/2006/relationships/tags" Target="../tags/tag1589.xml"/><Relationship Id="rId3" Type="http://schemas.openxmlformats.org/officeDocument/2006/relationships/image" Target="../media/image74.jpeg"/><Relationship Id="rId2" Type="http://schemas.openxmlformats.org/officeDocument/2006/relationships/tags" Target="../tags/tag1588.xml"/><Relationship Id="rId1" Type="http://schemas.openxmlformats.org/officeDocument/2006/relationships/tags" Target="../tags/tag1587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1599.xml"/><Relationship Id="rId8" Type="http://schemas.openxmlformats.org/officeDocument/2006/relationships/tags" Target="../tags/tag1598.xml"/><Relationship Id="rId7" Type="http://schemas.openxmlformats.org/officeDocument/2006/relationships/tags" Target="../tags/tag1597.xml"/><Relationship Id="rId6" Type="http://schemas.openxmlformats.org/officeDocument/2006/relationships/tags" Target="../tags/tag1596.xml"/><Relationship Id="rId5" Type="http://schemas.openxmlformats.org/officeDocument/2006/relationships/image" Target="../media/image75.jpeg"/><Relationship Id="rId4" Type="http://schemas.openxmlformats.org/officeDocument/2006/relationships/tags" Target="../tags/tag1595.xml"/><Relationship Id="rId3" Type="http://schemas.openxmlformats.org/officeDocument/2006/relationships/tags" Target="../tags/tag1594.xml"/><Relationship Id="rId2" Type="http://schemas.openxmlformats.org/officeDocument/2006/relationships/tags" Target="../tags/tag1593.xml"/><Relationship Id="rId14" Type="http://schemas.openxmlformats.org/officeDocument/2006/relationships/slideLayout" Target="../slideLayouts/slideLayout22.xml"/><Relationship Id="rId13" Type="http://schemas.openxmlformats.org/officeDocument/2006/relationships/tags" Target="../tags/tag1602.xml"/><Relationship Id="rId12" Type="http://schemas.openxmlformats.org/officeDocument/2006/relationships/tags" Target="../tags/tag1601.xml"/><Relationship Id="rId11" Type="http://schemas.openxmlformats.org/officeDocument/2006/relationships/tags" Target="../tags/tag1600.xml"/><Relationship Id="rId10" Type="http://schemas.openxmlformats.org/officeDocument/2006/relationships/image" Target="../media/image76.jpeg"/><Relationship Id="rId1" Type="http://schemas.openxmlformats.org/officeDocument/2006/relationships/tags" Target="../tags/tag1592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jpeg"/><Relationship Id="rId8" Type="http://schemas.openxmlformats.org/officeDocument/2006/relationships/tags" Target="../tags/tag1609.xml"/><Relationship Id="rId7" Type="http://schemas.openxmlformats.org/officeDocument/2006/relationships/tags" Target="../tags/tag1608.xml"/><Relationship Id="rId6" Type="http://schemas.openxmlformats.org/officeDocument/2006/relationships/tags" Target="../tags/tag1607.xml"/><Relationship Id="rId5" Type="http://schemas.openxmlformats.org/officeDocument/2006/relationships/tags" Target="../tags/tag1606.xml"/><Relationship Id="rId4" Type="http://schemas.openxmlformats.org/officeDocument/2006/relationships/image" Target="../media/image77.jpeg"/><Relationship Id="rId3" Type="http://schemas.openxmlformats.org/officeDocument/2006/relationships/tags" Target="../tags/tag1605.xml"/><Relationship Id="rId2" Type="http://schemas.openxmlformats.org/officeDocument/2006/relationships/tags" Target="../tags/tag1604.xml"/><Relationship Id="rId13" Type="http://schemas.openxmlformats.org/officeDocument/2006/relationships/slideLayout" Target="../slideLayouts/slideLayout21.xml"/><Relationship Id="rId12" Type="http://schemas.openxmlformats.org/officeDocument/2006/relationships/tags" Target="../tags/tag1612.xml"/><Relationship Id="rId11" Type="http://schemas.openxmlformats.org/officeDocument/2006/relationships/tags" Target="../tags/tag1611.xml"/><Relationship Id="rId10" Type="http://schemas.openxmlformats.org/officeDocument/2006/relationships/tags" Target="../tags/tag1610.xml"/><Relationship Id="rId1" Type="http://schemas.openxmlformats.org/officeDocument/2006/relationships/tags" Target="../tags/tag160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7" Type="http://schemas.openxmlformats.org/officeDocument/2006/relationships/tags" Target="../tags/tag1032.xml"/><Relationship Id="rId6" Type="http://schemas.openxmlformats.org/officeDocument/2006/relationships/tags" Target="../tags/tag1031.xml"/><Relationship Id="rId5" Type="http://schemas.openxmlformats.org/officeDocument/2006/relationships/tags" Target="../tags/tag1030.xml"/><Relationship Id="rId4" Type="http://schemas.openxmlformats.org/officeDocument/2006/relationships/tags" Target="../tags/tag1029.xml"/><Relationship Id="rId3" Type="http://schemas.openxmlformats.org/officeDocument/2006/relationships/image" Target="../media/image5.jpeg"/><Relationship Id="rId2" Type="http://schemas.openxmlformats.org/officeDocument/2006/relationships/tags" Target="../tags/tag1028.xml"/><Relationship Id="rId1" Type="http://schemas.openxmlformats.org/officeDocument/2006/relationships/tags" Target="../tags/tag1027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1621.xml"/><Relationship Id="rId8" Type="http://schemas.openxmlformats.org/officeDocument/2006/relationships/tags" Target="../tags/tag1620.xml"/><Relationship Id="rId7" Type="http://schemas.openxmlformats.org/officeDocument/2006/relationships/tags" Target="../tags/tag1619.xml"/><Relationship Id="rId6" Type="http://schemas.openxmlformats.org/officeDocument/2006/relationships/tags" Target="../tags/tag1618.xml"/><Relationship Id="rId5" Type="http://schemas.openxmlformats.org/officeDocument/2006/relationships/tags" Target="../tags/tag1617.xml"/><Relationship Id="rId4" Type="http://schemas.openxmlformats.org/officeDocument/2006/relationships/tags" Target="../tags/tag1616.xml"/><Relationship Id="rId3" Type="http://schemas.openxmlformats.org/officeDocument/2006/relationships/tags" Target="../tags/tag1615.xml"/><Relationship Id="rId2" Type="http://schemas.openxmlformats.org/officeDocument/2006/relationships/tags" Target="../tags/tag1614.xml"/><Relationship Id="rId14" Type="http://schemas.openxmlformats.org/officeDocument/2006/relationships/slideLayout" Target="../slideLayouts/slideLayout20.xml"/><Relationship Id="rId13" Type="http://schemas.openxmlformats.org/officeDocument/2006/relationships/tags" Target="../tags/tag1625.xml"/><Relationship Id="rId12" Type="http://schemas.openxmlformats.org/officeDocument/2006/relationships/tags" Target="../tags/tag1624.xml"/><Relationship Id="rId11" Type="http://schemas.openxmlformats.org/officeDocument/2006/relationships/tags" Target="../tags/tag1623.xml"/><Relationship Id="rId10" Type="http://schemas.openxmlformats.org/officeDocument/2006/relationships/tags" Target="../tags/tag1622.xml"/><Relationship Id="rId1" Type="http://schemas.openxmlformats.org/officeDocument/2006/relationships/tags" Target="../tags/tag161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631.xml"/><Relationship Id="rId6" Type="http://schemas.openxmlformats.org/officeDocument/2006/relationships/tags" Target="../tags/tag1630.xml"/><Relationship Id="rId5" Type="http://schemas.openxmlformats.org/officeDocument/2006/relationships/tags" Target="../tags/tag1629.xml"/><Relationship Id="rId4" Type="http://schemas.openxmlformats.org/officeDocument/2006/relationships/tags" Target="../tags/tag1628.xml"/><Relationship Id="rId3" Type="http://schemas.openxmlformats.org/officeDocument/2006/relationships/image" Target="../media/image79.jpeg"/><Relationship Id="rId2" Type="http://schemas.openxmlformats.org/officeDocument/2006/relationships/tags" Target="../tags/tag1627.xml"/><Relationship Id="rId1" Type="http://schemas.openxmlformats.org/officeDocument/2006/relationships/tags" Target="../tags/tag1626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1638.xml"/><Relationship Id="rId8" Type="http://schemas.openxmlformats.org/officeDocument/2006/relationships/tags" Target="../tags/tag1637.xml"/><Relationship Id="rId7" Type="http://schemas.openxmlformats.org/officeDocument/2006/relationships/image" Target="../media/image52.svg"/><Relationship Id="rId6" Type="http://schemas.openxmlformats.org/officeDocument/2006/relationships/image" Target="../media/image51.png"/><Relationship Id="rId5" Type="http://schemas.openxmlformats.org/officeDocument/2006/relationships/tags" Target="../tags/tag1636.xml"/><Relationship Id="rId4" Type="http://schemas.openxmlformats.org/officeDocument/2006/relationships/tags" Target="../tags/tag1635.xml"/><Relationship Id="rId3" Type="http://schemas.openxmlformats.org/officeDocument/2006/relationships/tags" Target="../tags/tag1634.xml"/><Relationship Id="rId2" Type="http://schemas.openxmlformats.org/officeDocument/2006/relationships/tags" Target="../tags/tag1633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644.xml"/><Relationship Id="rId16" Type="http://schemas.openxmlformats.org/officeDocument/2006/relationships/tags" Target="../tags/tag1643.xml"/><Relationship Id="rId15" Type="http://schemas.openxmlformats.org/officeDocument/2006/relationships/tags" Target="../tags/tag1642.xml"/><Relationship Id="rId14" Type="http://schemas.openxmlformats.org/officeDocument/2006/relationships/image" Target="../media/image19.svg"/><Relationship Id="rId13" Type="http://schemas.openxmlformats.org/officeDocument/2006/relationships/image" Target="../media/image18.png"/><Relationship Id="rId12" Type="http://schemas.openxmlformats.org/officeDocument/2006/relationships/tags" Target="../tags/tag1641.xml"/><Relationship Id="rId11" Type="http://schemas.openxmlformats.org/officeDocument/2006/relationships/tags" Target="../tags/tag1640.xml"/><Relationship Id="rId10" Type="http://schemas.openxmlformats.org/officeDocument/2006/relationships/tags" Target="../tags/tag1639.xml"/><Relationship Id="rId1" Type="http://schemas.openxmlformats.org/officeDocument/2006/relationships/tags" Target="../tags/tag1632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1653.xml"/><Relationship Id="rId8" Type="http://schemas.openxmlformats.org/officeDocument/2006/relationships/tags" Target="../tags/tag1652.xml"/><Relationship Id="rId7" Type="http://schemas.openxmlformats.org/officeDocument/2006/relationships/tags" Target="../tags/tag1651.xml"/><Relationship Id="rId6" Type="http://schemas.openxmlformats.org/officeDocument/2006/relationships/tags" Target="../tags/tag1650.xml"/><Relationship Id="rId5" Type="http://schemas.openxmlformats.org/officeDocument/2006/relationships/tags" Target="../tags/tag1649.xml"/><Relationship Id="rId4" Type="http://schemas.openxmlformats.org/officeDocument/2006/relationships/tags" Target="../tags/tag1648.xml"/><Relationship Id="rId3" Type="http://schemas.openxmlformats.org/officeDocument/2006/relationships/tags" Target="../tags/tag1647.xml"/><Relationship Id="rId2" Type="http://schemas.openxmlformats.org/officeDocument/2006/relationships/tags" Target="../tags/tag1646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645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jpeg"/><Relationship Id="rId8" Type="http://schemas.openxmlformats.org/officeDocument/2006/relationships/tags" Target="../tags/tag1660.xml"/><Relationship Id="rId7" Type="http://schemas.openxmlformats.org/officeDocument/2006/relationships/tags" Target="../tags/tag1659.xml"/><Relationship Id="rId6" Type="http://schemas.openxmlformats.org/officeDocument/2006/relationships/tags" Target="../tags/tag1658.xml"/><Relationship Id="rId5" Type="http://schemas.openxmlformats.org/officeDocument/2006/relationships/tags" Target="../tags/tag1657.xml"/><Relationship Id="rId4" Type="http://schemas.openxmlformats.org/officeDocument/2006/relationships/image" Target="../media/image80.jpeg"/><Relationship Id="rId3" Type="http://schemas.openxmlformats.org/officeDocument/2006/relationships/tags" Target="../tags/tag1656.xml"/><Relationship Id="rId2" Type="http://schemas.openxmlformats.org/officeDocument/2006/relationships/tags" Target="../tags/tag1655.xml"/><Relationship Id="rId18" Type="http://schemas.openxmlformats.org/officeDocument/2006/relationships/slideLayout" Target="../slideLayouts/slideLayout16.xml"/><Relationship Id="rId17" Type="http://schemas.openxmlformats.org/officeDocument/2006/relationships/tags" Target="../tags/tag1667.xml"/><Relationship Id="rId16" Type="http://schemas.openxmlformats.org/officeDocument/2006/relationships/tags" Target="../tags/tag1666.xml"/><Relationship Id="rId15" Type="http://schemas.openxmlformats.org/officeDocument/2006/relationships/tags" Target="../tags/tag1665.xml"/><Relationship Id="rId14" Type="http://schemas.openxmlformats.org/officeDocument/2006/relationships/image" Target="../media/image82.jpeg"/><Relationship Id="rId13" Type="http://schemas.openxmlformats.org/officeDocument/2006/relationships/tags" Target="../tags/tag1664.xml"/><Relationship Id="rId12" Type="http://schemas.openxmlformats.org/officeDocument/2006/relationships/tags" Target="../tags/tag1663.xml"/><Relationship Id="rId11" Type="http://schemas.openxmlformats.org/officeDocument/2006/relationships/tags" Target="../tags/tag1662.xml"/><Relationship Id="rId10" Type="http://schemas.openxmlformats.org/officeDocument/2006/relationships/tags" Target="../tags/tag1661.xml"/><Relationship Id="rId1" Type="http://schemas.openxmlformats.org/officeDocument/2006/relationships/tags" Target="../tags/tag1654.xml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670.xml"/><Relationship Id="rId2" Type="http://schemas.openxmlformats.org/officeDocument/2006/relationships/tags" Target="../tags/tag1669.xml"/><Relationship Id="rId1" Type="http://schemas.openxmlformats.org/officeDocument/2006/relationships/tags" Target="../tags/tag1668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7" Type="http://schemas.openxmlformats.org/officeDocument/2006/relationships/tags" Target="../tags/tag1676.xml"/><Relationship Id="rId6" Type="http://schemas.openxmlformats.org/officeDocument/2006/relationships/tags" Target="../tags/tag1675.xml"/><Relationship Id="rId5" Type="http://schemas.openxmlformats.org/officeDocument/2006/relationships/tags" Target="../tags/tag1674.xml"/><Relationship Id="rId4" Type="http://schemas.openxmlformats.org/officeDocument/2006/relationships/tags" Target="../tags/tag1673.xml"/><Relationship Id="rId3" Type="http://schemas.openxmlformats.org/officeDocument/2006/relationships/image" Target="../media/image83.jpeg"/><Relationship Id="rId2" Type="http://schemas.openxmlformats.org/officeDocument/2006/relationships/tags" Target="../tags/tag1672.xml"/><Relationship Id="rId1" Type="http://schemas.openxmlformats.org/officeDocument/2006/relationships/tags" Target="../tags/tag1671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1685.xml"/><Relationship Id="rId8" Type="http://schemas.openxmlformats.org/officeDocument/2006/relationships/tags" Target="../tags/tag1684.xml"/><Relationship Id="rId7" Type="http://schemas.openxmlformats.org/officeDocument/2006/relationships/tags" Target="../tags/tag1683.xml"/><Relationship Id="rId6" Type="http://schemas.openxmlformats.org/officeDocument/2006/relationships/tags" Target="../tags/tag1682.xml"/><Relationship Id="rId5" Type="http://schemas.openxmlformats.org/officeDocument/2006/relationships/tags" Target="../tags/tag1681.xml"/><Relationship Id="rId4" Type="http://schemas.openxmlformats.org/officeDocument/2006/relationships/tags" Target="../tags/tag1680.xml"/><Relationship Id="rId3" Type="http://schemas.openxmlformats.org/officeDocument/2006/relationships/tags" Target="../tags/tag1679.xml"/><Relationship Id="rId2" Type="http://schemas.openxmlformats.org/officeDocument/2006/relationships/tags" Target="../tags/tag1678.xml"/><Relationship Id="rId15" Type="http://schemas.openxmlformats.org/officeDocument/2006/relationships/slideLayout" Target="../slideLayouts/slideLayout15.xml"/><Relationship Id="rId14" Type="http://schemas.openxmlformats.org/officeDocument/2006/relationships/tags" Target="../tags/tag1690.xml"/><Relationship Id="rId13" Type="http://schemas.openxmlformats.org/officeDocument/2006/relationships/tags" Target="../tags/tag1689.xml"/><Relationship Id="rId12" Type="http://schemas.openxmlformats.org/officeDocument/2006/relationships/tags" Target="../tags/tag1688.xml"/><Relationship Id="rId11" Type="http://schemas.openxmlformats.org/officeDocument/2006/relationships/tags" Target="../tags/tag1687.xml"/><Relationship Id="rId10" Type="http://schemas.openxmlformats.org/officeDocument/2006/relationships/tags" Target="../tags/tag1686.xml"/><Relationship Id="rId1" Type="http://schemas.openxmlformats.org/officeDocument/2006/relationships/tags" Target="../tags/tag1677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1699.xml"/><Relationship Id="rId8" Type="http://schemas.openxmlformats.org/officeDocument/2006/relationships/tags" Target="../tags/tag1698.xml"/><Relationship Id="rId7" Type="http://schemas.openxmlformats.org/officeDocument/2006/relationships/tags" Target="../tags/tag1697.xml"/><Relationship Id="rId6" Type="http://schemas.openxmlformats.org/officeDocument/2006/relationships/tags" Target="../tags/tag1696.xml"/><Relationship Id="rId5" Type="http://schemas.openxmlformats.org/officeDocument/2006/relationships/tags" Target="../tags/tag1695.xml"/><Relationship Id="rId4" Type="http://schemas.openxmlformats.org/officeDocument/2006/relationships/tags" Target="../tags/tag1694.xml"/><Relationship Id="rId3" Type="http://schemas.openxmlformats.org/officeDocument/2006/relationships/tags" Target="../tags/tag1693.xml"/><Relationship Id="rId2" Type="http://schemas.openxmlformats.org/officeDocument/2006/relationships/tags" Target="../tags/tag1692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1701.xml"/><Relationship Id="rId10" Type="http://schemas.openxmlformats.org/officeDocument/2006/relationships/tags" Target="../tags/tag1700.xml"/><Relationship Id="rId1" Type="http://schemas.openxmlformats.org/officeDocument/2006/relationships/tags" Target="../tags/tag1691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tags" Target="../tags/tag1709.xml"/><Relationship Id="rId8" Type="http://schemas.openxmlformats.org/officeDocument/2006/relationships/tags" Target="../tags/tag1708.xml"/><Relationship Id="rId7" Type="http://schemas.openxmlformats.org/officeDocument/2006/relationships/tags" Target="../tags/tag1707.xml"/><Relationship Id="rId6" Type="http://schemas.openxmlformats.org/officeDocument/2006/relationships/tags" Target="../tags/tag1706.xml"/><Relationship Id="rId5" Type="http://schemas.openxmlformats.org/officeDocument/2006/relationships/tags" Target="../tags/tag1705.xml"/><Relationship Id="rId4" Type="http://schemas.openxmlformats.org/officeDocument/2006/relationships/image" Target="../media/image84.jpeg"/><Relationship Id="rId3" Type="http://schemas.openxmlformats.org/officeDocument/2006/relationships/tags" Target="../tags/tag1704.xml"/><Relationship Id="rId2" Type="http://schemas.openxmlformats.org/officeDocument/2006/relationships/tags" Target="../tags/tag1703.xml"/><Relationship Id="rId15" Type="http://schemas.openxmlformats.org/officeDocument/2006/relationships/slideLayout" Target="../slideLayouts/slideLayout13.xml"/><Relationship Id="rId14" Type="http://schemas.openxmlformats.org/officeDocument/2006/relationships/tags" Target="../tags/tag1714.xml"/><Relationship Id="rId13" Type="http://schemas.openxmlformats.org/officeDocument/2006/relationships/tags" Target="../tags/tag1713.xml"/><Relationship Id="rId12" Type="http://schemas.openxmlformats.org/officeDocument/2006/relationships/tags" Target="../tags/tag1712.xml"/><Relationship Id="rId11" Type="http://schemas.openxmlformats.org/officeDocument/2006/relationships/tags" Target="../tags/tag1711.xml"/><Relationship Id="rId10" Type="http://schemas.openxmlformats.org/officeDocument/2006/relationships/tags" Target="../tags/tag1710.xml"/><Relationship Id="rId1" Type="http://schemas.openxmlformats.org/officeDocument/2006/relationships/tags" Target="../tags/tag170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40.xml"/><Relationship Id="rId8" Type="http://schemas.openxmlformats.org/officeDocument/2006/relationships/tags" Target="../tags/tag1039.xml"/><Relationship Id="rId7" Type="http://schemas.openxmlformats.org/officeDocument/2006/relationships/tags" Target="../tags/tag1038.xml"/><Relationship Id="rId6" Type="http://schemas.openxmlformats.org/officeDocument/2006/relationships/tags" Target="../tags/tag1037.xml"/><Relationship Id="rId5" Type="http://schemas.openxmlformats.org/officeDocument/2006/relationships/tags" Target="../tags/tag1036.xml"/><Relationship Id="rId4" Type="http://schemas.openxmlformats.org/officeDocument/2006/relationships/tags" Target="../tags/tag1035.xml"/><Relationship Id="rId3" Type="http://schemas.openxmlformats.org/officeDocument/2006/relationships/image" Target="../media/image6.jpeg"/><Relationship Id="rId2" Type="http://schemas.openxmlformats.org/officeDocument/2006/relationships/tags" Target="../tags/tag1034.xml"/><Relationship Id="rId11" Type="http://schemas.openxmlformats.org/officeDocument/2006/relationships/slideLayout" Target="../slideLayouts/slideLayout70.xml"/><Relationship Id="rId10" Type="http://schemas.openxmlformats.org/officeDocument/2006/relationships/tags" Target="../tags/tag1041.xml"/><Relationship Id="rId1" Type="http://schemas.openxmlformats.org/officeDocument/2006/relationships/tags" Target="../tags/tag1033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tags" Target="../tags/tag1721.xml"/><Relationship Id="rId8" Type="http://schemas.openxmlformats.org/officeDocument/2006/relationships/tags" Target="../tags/tag1720.xml"/><Relationship Id="rId7" Type="http://schemas.openxmlformats.org/officeDocument/2006/relationships/image" Target="../media/image17.svg"/><Relationship Id="rId6" Type="http://schemas.openxmlformats.org/officeDocument/2006/relationships/image" Target="../media/image16.png"/><Relationship Id="rId5" Type="http://schemas.openxmlformats.org/officeDocument/2006/relationships/tags" Target="../tags/tag1719.xml"/><Relationship Id="rId4" Type="http://schemas.openxmlformats.org/officeDocument/2006/relationships/tags" Target="../tags/tag1718.xml"/><Relationship Id="rId3" Type="http://schemas.openxmlformats.org/officeDocument/2006/relationships/tags" Target="../tags/tag1717.xml"/><Relationship Id="rId25" Type="http://schemas.openxmlformats.org/officeDocument/2006/relationships/slideLayout" Target="../slideLayouts/slideLayout12.xml"/><Relationship Id="rId24" Type="http://schemas.openxmlformats.org/officeDocument/2006/relationships/tags" Target="../tags/tag1732.xml"/><Relationship Id="rId23" Type="http://schemas.openxmlformats.org/officeDocument/2006/relationships/tags" Target="../tags/tag1731.xml"/><Relationship Id="rId22" Type="http://schemas.openxmlformats.org/officeDocument/2006/relationships/tags" Target="../tags/tag1730.xml"/><Relationship Id="rId21" Type="http://schemas.openxmlformats.org/officeDocument/2006/relationships/image" Target="../media/image21.svg"/><Relationship Id="rId20" Type="http://schemas.openxmlformats.org/officeDocument/2006/relationships/image" Target="../media/image20.png"/><Relationship Id="rId2" Type="http://schemas.openxmlformats.org/officeDocument/2006/relationships/tags" Target="../tags/tag1716.xml"/><Relationship Id="rId19" Type="http://schemas.openxmlformats.org/officeDocument/2006/relationships/tags" Target="../tags/tag1729.xml"/><Relationship Id="rId18" Type="http://schemas.openxmlformats.org/officeDocument/2006/relationships/tags" Target="../tags/tag1728.xml"/><Relationship Id="rId17" Type="http://schemas.openxmlformats.org/officeDocument/2006/relationships/tags" Target="../tags/tag1727.xml"/><Relationship Id="rId16" Type="http://schemas.openxmlformats.org/officeDocument/2006/relationships/tags" Target="../tags/tag1726.xml"/><Relationship Id="rId15" Type="http://schemas.openxmlformats.org/officeDocument/2006/relationships/tags" Target="../tags/tag1725.xml"/><Relationship Id="rId14" Type="http://schemas.openxmlformats.org/officeDocument/2006/relationships/image" Target="../media/image37.svg"/><Relationship Id="rId13" Type="http://schemas.openxmlformats.org/officeDocument/2006/relationships/image" Target="../media/image36.png"/><Relationship Id="rId12" Type="http://schemas.openxmlformats.org/officeDocument/2006/relationships/tags" Target="../tags/tag1724.xml"/><Relationship Id="rId11" Type="http://schemas.openxmlformats.org/officeDocument/2006/relationships/tags" Target="../tags/tag1723.xml"/><Relationship Id="rId10" Type="http://schemas.openxmlformats.org/officeDocument/2006/relationships/tags" Target="../tags/tag1722.xml"/><Relationship Id="rId1" Type="http://schemas.openxmlformats.org/officeDocument/2006/relationships/tags" Target="../tags/tag1715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1740.xml"/><Relationship Id="rId8" Type="http://schemas.openxmlformats.org/officeDocument/2006/relationships/tags" Target="../tags/tag1739.xml"/><Relationship Id="rId7" Type="http://schemas.openxmlformats.org/officeDocument/2006/relationships/tags" Target="../tags/tag1738.xml"/><Relationship Id="rId6" Type="http://schemas.openxmlformats.org/officeDocument/2006/relationships/tags" Target="../tags/tag1737.xml"/><Relationship Id="rId5" Type="http://schemas.openxmlformats.org/officeDocument/2006/relationships/image" Target="../media/image85.jpeg"/><Relationship Id="rId4" Type="http://schemas.openxmlformats.org/officeDocument/2006/relationships/tags" Target="../tags/tag1736.xml"/><Relationship Id="rId3" Type="http://schemas.openxmlformats.org/officeDocument/2006/relationships/tags" Target="../tags/tag1735.xml"/><Relationship Id="rId2" Type="http://schemas.openxmlformats.org/officeDocument/2006/relationships/tags" Target="../tags/tag1734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1747.xml"/><Relationship Id="rId17" Type="http://schemas.openxmlformats.org/officeDocument/2006/relationships/tags" Target="../tags/tag1746.xml"/><Relationship Id="rId16" Type="http://schemas.openxmlformats.org/officeDocument/2006/relationships/tags" Target="../tags/tag1745.xml"/><Relationship Id="rId15" Type="http://schemas.openxmlformats.org/officeDocument/2006/relationships/image" Target="../media/image87.jpeg"/><Relationship Id="rId14" Type="http://schemas.openxmlformats.org/officeDocument/2006/relationships/tags" Target="../tags/tag1744.xml"/><Relationship Id="rId13" Type="http://schemas.openxmlformats.org/officeDocument/2006/relationships/tags" Target="../tags/tag1743.xml"/><Relationship Id="rId12" Type="http://schemas.openxmlformats.org/officeDocument/2006/relationships/tags" Target="../tags/tag1742.xml"/><Relationship Id="rId11" Type="http://schemas.openxmlformats.org/officeDocument/2006/relationships/tags" Target="../tags/tag1741.xml"/><Relationship Id="rId10" Type="http://schemas.openxmlformats.org/officeDocument/2006/relationships/image" Target="../media/image86.jpeg"/><Relationship Id="rId1" Type="http://schemas.openxmlformats.org/officeDocument/2006/relationships/tags" Target="../tags/tag1733.xml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750.xml"/><Relationship Id="rId2" Type="http://schemas.openxmlformats.org/officeDocument/2006/relationships/tags" Target="../tags/tag1749.xml"/><Relationship Id="rId1" Type="http://schemas.openxmlformats.org/officeDocument/2006/relationships/tags" Target="../tags/tag174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50.xml"/><Relationship Id="rId8" Type="http://schemas.openxmlformats.org/officeDocument/2006/relationships/tags" Target="../tags/tag1049.xml"/><Relationship Id="rId7" Type="http://schemas.openxmlformats.org/officeDocument/2006/relationships/tags" Target="../tags/tag1048.xml"/><Relationship Id="rId6" Type="http://schemas.openxmlformats.org/officeDocument/2006/relationships/tags" Target="../tags/tag1047.xml"/><Relationship Id="rId5" Type="http://schemas.openxmlformats.org/officeDocument/2006/relationships/tags" Target="../tags/tag1046.xml"/><Relationship Id="rId4" Type="http://schemas.openxmlformats.org/officeDocument/2006/relationships/tags" Target="../tags/tag1045.xml"/><Relationship Id="rId3" Type="http://schemas.openxmlformats.org/officeDocument/2006/relationships/tags" Target="../tags/tag1044.xml"/><Relationship Id="rId2" Type="http://schemas.openxmlformats.org/officeDocument/2006/relationships/tags" Target="../tags/tag1043.xml"/><Relationship Id="rId18" Type="http://schemas.openxmlformats.org/officeDocument/2006/relationships/slideLayout" Target="../slideLayouts/slideLayout69.xml"/><Relationship Id="rId17" Type="http://schemas.openxmlformats.org/officeDocument/2006/relationships/tags" Target="../tags/tag1058.xml"/><Relationship Id="rId16" Type="http://schemas.openxmlformats.org/officeDocument/2006/relationships/tags" Target="../tags/tag1057.xml"/><Relationship Id="rId15" Type="http://schemas.openxmlformats.org/officeDocument/2006/relationships/tags" Target="../tags/tag1056.xml"/><Relationship Id="rId14" Type="http://schemas.openxmlformats.org/officeDocument/2006/relationships/tags" Target="../tags/tag1055.xml"/><Relationship Id="rId13" Type="http://schemas.openxmlformats.org/officeDocument/2006/relationships/tags" Target="../tags/tag1054.xml"/><Relationship Id="rId12" Type="http://schemas.openxmlformats.org/officeDocument/2006/relationships/tags" Target="../tags/tag1053.xml"/><Relationship Id="rId11" Type="http://schemas.openxmlformats.org/officeDocument/2006/relationships/tags" Target="../tags/tag1052.xml"/><Relationship Id="rId10" Type="http://schemas.openxmlformats.org/officeDocument/2006/relationships/tags" Target="../tags/tag1051.xml"/><Relationship Id="rId1" Type="http://schemas.openxmlformats.org/officeDocument/2006/relationships/tags" Target="../tags/tag104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7" Type="http://schemas.openxmlformats.org/officeDocument/2006/relationships/tags" Target="../tags/tag1064.xml"/><Relationship Id="rId6" Type="http://schemas.openxmlformats.org/officeDocument/2006/relationships/tags" Target="../tags/tag1063.xml"/><Relationship Id="rId5" Type="http://schemas.openxmlformats.org/officeDocument/2006/relationships/tags" Target="../tags/tag1062.xml"/><Relationship Id="rId4" Type="http://schemas.openxmlformats.org/officeDocument/2006/relationships/tags" Target="../tags/tag1061.xml"/><Relationship Id="rId3" Type="http://schemas.openxmlformats.org/officeDocument/2006/relationships/image" Target="../media/image7.jpeg"/><Relationship Id="rId2" Type="http://schemas.openxmlformats.org/officeDocument/2006/relationships/tags" Target="../tags/tag1060.xml"/><Relationship Id="rId1" Type="http://schemas.openxmlformats.org/officeDocument/2006/relationships/tags" Target="../tags/tag10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第2章 信息检索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2.1.4 </a:t>
            </a:r>
            <a:r>
              <a:rPr lang="zh-CN" altLang="en-US"/>
              <a:t>信息检索的发展趋势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9782abf-e4a2-11f0-abb1-7219bc6f0be2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192" r="192"/>
          <a:stretch>
            <a:fillRect/>
          </a:stretch>
        </p:blipFill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信息检索趋势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多元化发展，技术创新、服务模式、应用领域影响未来方向。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9782706-e4a2-11f0-abb1-7219bc6f0be2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92" r="192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互联网技术作用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快速进步驱动信息检索变革，适应用户需求变化。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2.1.4 </a:t>
            </a:r>
            <a:r>
              <a:rPr lang="zh-CN" altLang="en-US"/>
              <a:t>信息检索的发展趋势</a:t>
            </a:r>
            <a:endParaRPr lang="zh-CN" altLang="en-US"/>
          </a:p>
        </p:txBody>
      </p:sp>
      <p:pic>
        <p:nvPicPr>
          <p:cNvPr id="3" name="内容占位符 2" descr="f92ef2d2-e4a2-11f0-9263-862b822d9dcf"/>
          <p:cNvPicPr>
            <a:picLocks noChangeAspect="1"/>
          </p:cNvPicPr>
          <p:nvPr>
            <p:ph idx="16396"/>
            <p:custDataLst>
              <p:tags r:id="rId2"/>
            </p:custDataLst>
          </p:nvPr>
        </p:nvPicPr>
        <p:blipFill>
          <a:blip r:embed="rId3"/>
          <a:srcRect t="7482" b="7482"/>
          <a:stretch>
            <a:fillRect/>
          </a:stretch>
        </p:blipFill>
        <p:spPr>
          <a:xfrm>
            <a:off x="609600" y="1524000"/>
            <a:ext cx="10972800" cy="1879600"/>
          </a:xfrm>
          <a:custGeom>
            <a:avLst/>
            <a:gdLst>
              <a:gd name="connisteX0" fmla="*/ 0 w 10972800"/>
              <a:gd name="connsiteY0" fmla="*/ 203200 h 1879600"/>
              <a:gd name="connisteX1" fmla="*/ 203200 w 10972800"/>
              <a:gd name="connsiteY1" fmla="*/ 0 h 1879600"/>
              <a:gd name="connisteX2" fmla="*/ 10769600 w 10972800"/>
              <a:gd name="connsiteY2" fmla="*/ 0 h 1879600"/>
              <a:gd name="connisteX3" fmla="*/ 10972800 w 10972800"/>
              <a:gd name="connsiteY3" fmla="*/ 203200 h 1879600"/>
              <a:gd name="connisteX4" fmla="*/ 10972800 w 10972800"/>
              <a:gd name="connsiteY4" fmla="*/ 1676400 h 1879600"/>
              <a:gd name="connisteX5" fmla="*/ 10769600 w 10972800"/>
              <a:gd name="connsiteY5" fmla="*/ 1879600 h 1879600"/>
              <a:gd name="connisteX6" fmla="*/ 203200 w 10972800"/>
              <a:gd name="connsiteY6" fmla="*/ 1879600 h 1879600"/>
              <a:gd name="connisteX7" fmla="*/ 0 w 10972800"/>
              <a:gd name="connsiteY7" fmla="*/ 1676400 h 1879600"/>
              <a:gd name="connisteX8" fmla="*/ 0 w 10972800"/>
              <a:gd name="connsiteY8" fmla="*/ 203200 h 187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87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676400"/>
                </a:lnTo>
                <a:cubicBezTo>
                  <a:pt x="10972800" y="1788624"/>
                  <a:pt x="10881824" y="1879600"/>
                  <a:pt x="10769600" y="1879600"/>
                </a:cubicBezTo>
                <a:lnTo>
                  <a:pt x="203200" y="1879600"/>
                </a:lnTo>
                <a:cubicBezTo>
                  <a:pt x="90976" y="1879600"/>
                  <a:pt x="0" y="1788624"/>
                  <a:pt x="0" y="167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智能化趋势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信息检索朝智能化发展，人工智能技术提升意图与语义理解，知识图谱增强推理能力，自然语言处理优化检索交互。</a:t>
            </a:r>
            <a:endParaRPr lang="zh-CN" altLang="en-US" sz="14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个性化趋势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检索系统注重个性化服务，分析用户历史、兴趣和习惯提供定制结果，体现在排序、界面、交互等方面，优化用户画像以捕捉动态兴趣变化。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多模态趋势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 sz="1400"/>
              <a:t>检索对象扩展到图像、视频、音频等媒体类型，多模态检索提升跨模态能力，提供更丰富便捷的信息获取方式。</a:t>
            </a:r>
            <a:endParaRPr lang="zh-CN" altLang="en-US" sz="14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实时性趋势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实时检索成重要发展方向。实时信息快速增长要求系统及时发现、处理、展示最新信息，且需具备快速响应能力，用户输入查询时即预测准备结果。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知识化趋势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检索系统从关键词匹配转向深层知识服务，构建利用知识图谱，发展问答与对话式检索，直接回答问题。</a:t>
            </a:r>
            <a:endParaRPr lang="zh-CN" altLang="en-US" sz="1400"/>
          </a:p>
        </p:txBody>
      </p:sp>
    </p:spTree>
    <p:custDataLst>
      <p:tags r:id="rId1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2.1.4 </a:t>
            </a:r>
            <a:r>
              <a:rPr lang="zh-CN" altLang="en-US"/>
              <a:t>信息检索的发展趋势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</a:t>
            </a:r>
            <a:r>
              <a:rPr lang="zh-CN" altLang="en-US"/>
              <a:t>融合化趋势</a:t>
            </a:r>
            <a:endParaRPr lang="zh-CN" altLang="en-US"/>
          </a:p>
        </p:txBody>
      </p:sp>
      <p:pic>
        <p:nvPicPr>
          <p:cNvPr id="4" name="内容占位符 3" descr="f8e73095-e4a2-11f0-9809-1e24474c16fb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502" b="502"/>
          <a:stretch>
            <a:fillRect/>
          </a:stretch>
        </p:blipFill>
        <p:spPr>
          <a:xfrm>
            <a:off x="4648200" y="2489200"/>
            <a:ext cx="6934200" cy="3759200"/>
          </a:xfrm>
          <a:custGeom>
            <a:avLst/>
            <a:gdLst>
              <a:gd name="connisteX0" fmla="*/ 0 w 6934200"/>
              <a:gd name="connsiteY0" fmla="*/ 203200 h 3759200"/>
              <a:gd name="connisteX1" fmla="*/ 203200 w 6934200"/>
              <a:gd name="connsiteY1" fmla="*/ 0 h 3759200"/>
              <a:gd name="connisteX2" fmla="*/ 6731000 w 6934200"/>
              <a:gd name="connsiteY2" fmla="*/ 0 h 3759200"/>
              <a:gd name="connisteX3" fmla="*/ 6934200 w 6934200"/>
              <a:gd name="connsiteY3" fmla="*/ 203200 h 3759200"/>
              <a:gd name="connisteX4" fmla="*/ 6934200 w 6934200"/>
              <a:gd name="connsiteY4" fmla="*/ 3556000 h 3759200"/>
              <a:gd name="connisteX5" fmla="*/ 6731000 w 6934200"/>
              <a:gd name="connsiteY5" fmla="*/ 3759200 h 3759200"/>
              <a:gd name="connisteX6" fmla="*/ 203200 w 6934200"/>
              <a:gd name="connsiteY6" fmla="*/ 3759200 h 3759200"/>
              <a:gd name="connisteX7" fmla="*/ 0 w 6934200"/>
              <a:gd name="connsiteY7" fmla="*/ 3556000 h 3759200"/>
              <a:gd name="connisteX8" fmla="*/ 0 w 69342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556000"/>
                </a:lnTo>
                <a:cubicBezTo>
                  <a:pt x="6934200" y="3668224"/>
                  <a:pt x="6843224" y="3759200"/>
                  <a:pt x="67310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信息检索趋势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融合推荐系统、数据分析、可视化，提升智能化、个性化，重塑服务模式，拓展应用范围。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发展趋势影响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相互促进创新，优化信息服务，对系统设计、算法、架构、性能提出高要求，持续改进。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2.1.5 </a:t>
            </a:r>
            <a:r>
              <a:rPr lang="zh-CN" altLang="en-US"/>
              <a:t>信息检索的意义和作用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9bebc65-e4a2-11f0-b21f-2e64df5d7a54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 l="2940" r="2940"/>
          <a:stretch>
            <a:fillRect/>
          </a:stretch>
        </p:blipFill>
        <p:spPr>
          <a:xfrm>
            <a:off x="6096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信息检索意义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连接用户与海量资源，促进科研、社会进步与个人成长，扮演关键角色。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9bebebc-e4a2-11f0-b21f-2e64df5d7a54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 t="216" b="216"/>
          <a:stretch>
            <a:fillRect/>
          </a:stretch>
        </p:blipFill>
        <p:spPr>
          <a:xfrm>
            <a:off x="34290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多维度作用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在科学研究、社会发展及个人成长领域，有效提升效率，拓展知识边界，激发创新思维。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f9bebeb2-e4a2-11f0-b21f-2e64df5d7a54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 l="2940" r="2940"/>
          <a:stretch>
            <a:fillRect/>
          </a:stretch>
        </p:blipFill>
        <p:spPr>
          <a:xfrm>
            <a:off x="62484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1.</a:t>
            </a:r>
            <a:r>
              <a:rPr lang="zh-CN" altLang="en-US"/>
              <a:t>促进科学研究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信息检索为科研提供高效学术资源获取途径，助了解现状、发现热点趋势，避免重复研究，推动学科发展，便利跨学科交流融合。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f9bec088-e4a2-11f0-b21f-2e64df5d7a54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 l="2940" r="2940"/>
          <a:stretch>
            <a:fillRect/>
          </a:stretch>
        </p:blipFill>
        <p:spPr>
          <a:xfrm>
            <a:off x="90678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2.</a:t>
            </a:r>
            <a:r>
              <a:rPr lang="zh-CN" altLang="en-US"/>
              <a:t>推动社会发展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信息检索促进知识传播共享，为决策提供支持，推动信息产业发展，为政府管理和公共服务提供技术支撑。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2.1.5 </a:t>
            </a:r>
            <a:r>
              <a:rPr lang="zh-CN" altLang="en-US"/>
              <a:t>信息检索的意义和作用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3.</a:t>
            </a:r>
            <a:r>
              <a:rPr lang="zh-CN" altLang="en-US"/>
              <a:t>提升工作效率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信息检索提高工作效率，助员工查资料、专业人士获知识、管理者决策，成现代工作不可或缺工具。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5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4.</a:t>
            </a:r>
            <a:r>
              <a:rPr lang="zh-CN" altLang="en-US"/>
              <a:t>助力教育发展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信息检索支持教育教与学，学生可获取资源、培养自主学习能力，教师能检索素材、改进教学方法，还能培养学生信息素养。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5.</a:t>
            </a:r>
            <a:r>
              <a:rPr lang="zh-CN" altLang="en-US"/>
              <a:t>服务日常生活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信息检索融入衣食住行，可检索各类生活信息便利生活，还能便捷获取新闻资讯、参与社会交往，丰富精神文化生活。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6.</a:t>
            </a:r>
            <a:r>
              <a:rPr lang="zh-CN" altLang="en-US"/>
              <a:t>创新服务模式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信息检索推动服务模式创新，提供精准便捷信息服务，提升用户体验，催生新商业模式和服务形态，推动信息服务业转型升级。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信息检索类型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2.2</a:t>
            </a:r>
            <a:endParaRPr lang="en-US" altLang="zh-CN"/>
          </a:p>
        </p:txBody>
      </p:sp>
      <p:sp>
        <p:nvSpPr>
          <p:cNvPr id="6" name="文本占位符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65735" y="6058535"/>
            <a:ext cx="7754620" cy="609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按对象、方式、范围、环境四维度，系统介绍主要检索类型，全面覆盖信息检索领域。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2.2.1 </a:t>
            </a:r>
            <a:r>
              <a:rPr lang="zh-CN" altLang="en-US"/>
              <a:t>按检索对象分类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2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11680" y="2367280"/>
            <a:ext cx="650240" cy="65024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文本检索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文本检索是基础常见检索类型，处理文字信息，通过分析内容建立索引实现快速查找，准确性和效率随自然语言处理技术发展不断提升。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/>
          <p:cNvPicPr/>
          <p:nvPr>
            <p:ph type="pic" idx="16395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70880" y="2367280"/>
            <a:ext cx="650240" cy="65024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多媒体检索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多媒体检索针对图像、音频、视频等非文本信息，通过提取特征、构建索引、特征匹配实现，如图像基于颜色等，视频涉及动作识别等技术。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9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8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30080" y="2367280"/>
            <a:ext cx="650240" cy="65024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结构化数据检索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结构化数据检索面向数据库固定格式数据，采用精确匹配，通过SQL等实现，特点是查询条件明确、结果准确。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2.2.2 </a:t>
            </a:r>
            <a:r>
              <a:rPr lang="zh-CN" altLang="en-US"/>
              <a:t>按检索方式分类</a:t>
            </a:r>
            <a:endParaRPr lang="zh-CN" altLang="en-US"/>
          </a:p>
        </p:txBody>
      </p:sp>
      <p:pic>
        <p:nvPicPr>
          <p:cNvPr id="3" name="内容占位符 2" descr="f953e6d7-e4a2-11f0-97ac-3a379c1acec9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1533" b="1533"/>
          <a:stretch>
            <a:fillRect/>
          </a:stretch>
        </p:blipFill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关键词检索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用户输入关键词表达检索需求，系统依匹配度返回结果，操作简单方便，但可能语义理解不准确。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全文检索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全文检索是对信息资源全部内容进行索引和检索，不限于特定字段，能提供全面结果，但对系统资源要求较高。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语义检索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语义检索是基于语义理解的检索方式，能理解用户查询真实意图，处理同义词等语言现象，借助知识图谱、自然语言处理等技术实现。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2.2.3 </a:t>
            </a:r>
            <a:r>
              <a:rPr lang="zh-CN" altLang="en-US"/>
              <a:t>按检索范围分类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9e0eba6-e4a2-11f0-9a62-9a63e0e0438a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25000" b="25000"/>
          <a:stretch>
            <a:fillRect/>
          </a:stretch>
        </p:blipFill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专业检索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专业检索是面向特定领域或专业的检索服务，具有专业检索功能和严格质量控制。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9e0e9f4-e4a2-11f0-9a62-9a63e0e0438a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820" b="820"/>
          <a:stretch>
            <a:fillRect/>
          </a:stretch>
        </p:blipFill>
        <p:spPr>
          <a:xfrm>
            <a:off x="43688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通用检索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面向一般用户的检索服务，如网络搜索引擎。通用检索的特点是覆盖范围广，使用简单，但专业性相对较弱。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f9e0e960-e4a2-11f0-9a62-9a63e0e0438a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t="820" b="820"/>
          <a:stretch>
            <a:fillRect/>
          </a:stretch>
        </p:blipFill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垂直检索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针对特定主题或行业的检索服务，如商品、新闻搜索等，在特定领域提供深度服务，满足专门化需求。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2.2.4 </a:t>
            </a:r>
            <a:r>
              <a:rPr lang="zh-CN" altLang="en-US"/>
              <a:t>按检索环境分类</a:t>
            </a:r>
            <a:endParaRPr lang="zh-CN" altLang="en-US"/>
          </a:p>
        </p:txBody>
      </p:sp>
      <p:pic>
        <p:nvPicPr>
          <p:cNvPr id="3" name="内容占位符 2" descr="f9a81e32-e4a2-11f0-9a62-9a63e0e0438a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165" b="165"/>
          <a:stretch>
            <a:fillRect/>
          </a:stretch>
        </p:blipFill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在线检索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在线检索是实时交互的检索方式，用户通过网络连接系统发送请求获取结果，具有实时性强、资源更新快、检索范围广的特点，依赖网络环境稳定性。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本地检索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本地检索是在用户本地设备进行的检索活动，对象为本地存储的数据库、文档等资源，响应快、不依赖网络，但受本地资源容量和更新限制。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混合检索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混合检索结合在线与本地检索特点，可同时检索本地和网络资源或缓存常用数据，保证全面性并提高效率。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3485515" y="1533525"/>
            <a:ext cx="7336155" cy="4410710"/>
          </a:xfrm>
        </p:spPr>
        <p:txBody>
          <a:bodyPr/>
          <a:p>
            <a:r>
              <a:rPr lang="en-US" altLang="zh-CN" sz="3200"/>
              <a:t>2.1 </a:t>
            </a:r>
            <a:r>
              <a:rPr lang="zh-CN" altLang="en-US" sz="3200"/>
              <a:t>信息检索概述</a:t>
            </a:r>
            <a:endParaRPr lang="zh-CN" altLang="en-US" sz="3200"/>
          </a:p>
          <a:p>
            <a:r>
              <a:rPr lang="en-US" altLang="zh-CN" sz="3200"/>
              <a:t>2.2 </a:t>
            </a:r>
            <a:r>
              <a:rPr lang="zh-CN" altLang="en-US" sz="3200"/>
              <a:t>信息检索类型</a:t>
            </a:r>
            <a:endParaRPr lang="zh-CN" altLang="en-US" sz="3200"/>
          </a:p>
          <a:p>
            <a:r>
              <a:rPr lang="en-US" altLang="zh-CN" sz="3200"/>
              <a:t>2.3 </a:t>
            </a:r>
            <a:r>
              <a:rPr lang="zh-CN" altLang="en-US" sz="3200"/>
              <a:t>信息检索系统</a:t>
            </a:r>
            <a:endParaRPr lang="zh-CN" altLang="en-US" sz="3200"/>
          </a:p>
          <a:p>
            <a:r>
              <a:rPr lang="en-US" altLang="zh-CN" sz="3200"/>
              <a:t>2.4 </a:t>
            </a:r>
            <a:r>
              <a:rPr lang="zh-CN" altLang="en-US" sz="3200"/>
              <a:t>信息检索语言</a:t>
            </a:r>
            <a:endParaRPr lang="zh-CN" altLang="en-US" sz="3200"/>
          </a:p>
          <a:p>
            <a:r>
              <a:rPr lang="en-US" altLang="zh-CN" sz="3200"/>
              <a:t>2.5 </a:t>
            </a:r>
            <a:r>
              <a:rPr lang="zh-CN" altLang="en-US" sz="3200"/>
              <a:t>信息检索技术</a:t>
            </a:r>
            <a:endParaRPr lang="zh-CN" altLang="en-US" sz="3200"/>
          </a:p>
          <a:p>
            <a:r>
              <a:rPr lang="en-US" altLang="zh-CN" sz="3200"/>
              <a:t>2.6 </a:t>
            </a:r>
            <a:r>
              <a:rPr lang="zh-CN" altLang="en-US" sz="3200"/>
              <a:t>信息检索的途径、方法和步骤</a:t>
            </a:r>
            <a:endParaRPr lang="zh-CN" altLang="en-US" sz="3200"/>
          </a:p>
          <a:p>
            <a:r>
              <a:rPr lang="en-US" altLang="zh-CN" sz="3200"/>
              <a:t>2.7 </a:t>
            </a:r>
            <a:r>
              <a:rPr lang="zh-CN" altLang="en-US" sz="3200"/>
              <a:t>检索效果评价</a:t>
            </a:r>
            <a:endParaRPr lang="zh-CN" altLang="en-US" sz="3200"/>
          </a:p>
        </p:txBody>
      </p:sp>
      <p:sp>
        <p:nvSpPr>
          <p:cNvPr id="3" name="标题 2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Autofit/>
          </a:bodyPr>
          <a:p>
            <a:pPr algn="l"/>
            <a:r>
              <a:rPr lang="zh-CN" altLang="en-US" sz="5400"/>
              <a:t>目录：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信息检索系统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2.3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2.3 </a:t>
            </a:r>
            <a:r>
              <a:rPr lang="zh-CN" altLang="en-US"/>
              <a:t>信息检索系统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951ce11-e4a2-11f0-97ac-3a379c1acec9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21082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信息检索系统分类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分为手工与计算机两类，各有特点及应用场景。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951d1ff-e4a2-11f0-97ac-3a379c1acec9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747000" y="21082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信息检索系统学习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深入理解运作原理，掌握不同系统特性。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2.3.1 </a:t>
            </a:r>
            <a:r>
              <a:rPr lang="zh-CN" altLang="en-US"/>
              <a:t>手工信息检索系统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90e114f-e4a2-11f0-8506-1a9858252bd3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66" b="166"/>
          <a:stretch>
            <a:fillRect/>
          </a:stretch>
        </p:blipFill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手工信息检索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早期信息检索形式，依赖人工组织、存储和检索，虽非主流，但对理解现代系统原理关键。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90e1172-e4a2-11f0-8506-1a9858252bd3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1649" b="1649"/>
          <a:stretch>
            <a:fillRect/>
          </a:stretch>
        </p:blipFill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现代信息检索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尽管手工系统非今日主流，其基本原理对现代信息检索系统理解仍具重要价值。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66365" cy="1828800"/>
          </a:xfrm>
        </p:spPr>
        <p:txBody>
          <a:bodyPr>
            <a:normAutofit/>
          </a:bodyPr>
          <a:p>
            <a:r>
              <a:rPr lang="en-US" altLang="zh-CN"/>
              <a:t>2.3.1 </a:t>
            </a:r>
            <a:r>
              <a:rPr lang="zh-CN" altLang="en-US"/>
              <a:t>手工信息检索系统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手工信息检索系统的构成要素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bc35131-e4a2-11f0-aad2-1a77c7019781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 l="1537" r="1537"/>
          <a:stretch>
            <a:fillRect/>
          </a:stretch>
        </p:blipFill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信息检索系统构成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由信息资源、检索工具及管理人员构成，共同保障系统运行。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bc35227-e4a2-11f0-aad2-1a77c7019781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 l="1537" r="1537"/>
          <a:stretch>
            <a:fillRect/>
          </a:stretch>
        </p:blipFill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信息资源</a:t>
            </a:r>
            <a:endParaRPr lang="zh-CN" altLang="en-US" sz="17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主要为印刷型文献，需合理存储与管理，如图书、期刊等。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fbc35011-e4a2-11f0-aad2-1a77c7019781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 l="1537" r="1537"/>
          <a:stretch>
            <a:fillRect/>
          </a:stretch>
        </p:blipFill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检索工具</a:t>
            </a:r>
            <a:endParaRPr lang="zh-CN" altLang="en-US" sz="17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含卡片目录、分类目录、索引等，人工编制，按规则组织信息。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fbc35159-e4a2-11f0-aad2-1a77c7019781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 l="80" r="80"/>
          <a:stretch>
            <a:fillRect/>
          </a:stretch>
        </p:blipFill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管理人员</a:t>
            </a:r>
            <a:endParaRPr lang="zh-CN" altLang="en-US" sz="170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专业图书情报人员负责收集、整理、编目和提供检索服务。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2.3.1 </a:t>
            </a:r>
            <a:r>
              <a:rPr lang="zh-CN" altLang="en-US"/>
              <a:t>手工信息检索系统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手工信息检索系统的工作流程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资料入藏：登记、编目、加工，建立卡片目录或索引。信息组织：按分类体系和编目规则系统化组织，建立检索点。检索服务：根据用户需求，利用检索工具查找文献，提供借阅或复制服务。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手工信息检索系统的特点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优点：检索直观易掌握、成本低、可靠性高、便于实物管理。局限性：速度慢效率低、存储要求大难扩展、更新不便时效差、检索途径有限、查准全率低。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手工信息检索系统的应用价值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手工检索系统原理方法对现代系统设计开发有重要参考价值，在特殊情况下仍有存在必要性和实用价值。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2.3.2 </a:t>
            </a:r>
            <a:r>
              <a:rPr lang="zh-CN" altLang="en-US"/>
              <a:t>计算机信息检索系统</a:t>
            </a:r>
            <a:endParaRPr lang="zh-CN" altLang="en-US"/>
          </a:p>
        </p:txBody>
      </p:sp>
      <p:pic>
        <p:nvPicPr>
          <p:cNvPr id="3" name="内容占位符 2" descr="f9910453-e4a2-11f0-9809-1e24474c16fb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97" r="97"/>
          <a:stretch>
            <a:fillRect/>
          </a:stretch>
        </p:blipFill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信息检索系统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利用计算机技术，数字化处理信息，提高检索效率与准确性，为现代信息管理关键工具。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2.3.2 </a:t>
            </a:r>
            <a:r>
              <a:rPr lang="zh-CN" altLang="en-US"/>
              <a:t>计算机信息检索系统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计算机信息检索系统的构成要素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7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0160" y="2829560"/>
            <a:ext cx="487680" cy="48768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计算机信息检索系统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由硬件、软件、数据库及网络构成，协同完成信息检索。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399"/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566160" y="2829560"/>
            <a:ext cx="487680" cy="48768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硬件系统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4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含计算机主机、存储、网络设备，支撑系统物理运行，性能影响处理能力。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401"/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52160" y="2829560"/>
            <a:ext cx="487680" cy="48768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软件系统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包括操作系统、数据库管理、检索软件，负责数据管理与检索实现，为核心部分。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4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3"/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138160" y="2829560"/>
            <a:ext cx="487680" cy="48768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数据库系统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由数据库、数据库管理与应用组成，负责信息存取与检索。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8" name="图片占位符 27"/>
          <p:cNvPicPr/>
          <p:nvPr>
            <p:ph type="pic" idx="16405"/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424160" y="2829560"/>
            <a:ext cx="487680" cy="48768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3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网络系统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/>
            <p:custDataLst>
              <p:tags r:id="rId3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提供数据传输与通信，支持分布式检索及资源分享。</a:t>
            </a:r>
            <a:endParaRPr lang="zh-CN" altLang="en-US"/>
          </a:p>
        </p:txBody>
      </p:sp>
    </p:spTree>
    <p:custDataLst>
      <p:tags r:id="rId3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67000" cy="1828800"/>
          </a:xfrm>
        </p:spPr>
        <p:txBody>
          <a:bodyPr>
            <a:normAutofit/>
          </a:bodyPr>
          <a:p>
            <a:r>
              <a:rPr lang="en-US" altLang="zh-CN" sz="3300"/>
              <a:t>2.3.2 </a:t>
            </a:r>
            <a:r>
              <a:rPr lang="zh-CN" altLang="en-US" sz="3300"/>
              <a:t>计算机信息检索系统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计算机信息检索系统的主要工作过程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信息输入与处理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数字化信息资源，加工处理，格式规范，去冗余，特征提取，建立索引，存储数据库。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检索过程</a:t>
            </a:r>
            <a:endParaRPr lang="zh-CN" altLang="en-US" sz="17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接收请求，预处理（分词，去停用词），索引匹配，计算相关度，排序，筛选整理。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5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3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结果输出</a:t>
            </a:r>
            <a:endParaRPr lang="zh-CN" altLang="en-US" sz="17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相关度排序，用户需求筛选分类，预设格式显示，提供保存导出，收集反馈优化。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2.4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08000" y="4394200"/>
            <a:ext cx="3734435" cy="1219200"/>
          </a:xfrm>
        </p:spPr>
        <p:txBody>
          <a:bodyPr>
            <a:normAutofit/>
          </a:bodyPr>
          <a:p>
            <a:r>
              <a:rPr lang="en-US" altLang="zh-CN"/>
              <a:t>2.4 </a:t>
            </a:r>
            <a:r>
              <a:rPr lang="zh-CN" altLang="en-US"/>
              <a:t>信息检索语言</a:t>
            </a:r>
            <a:endParaRPr lang="zh-CN" altLang="en-US"/>
          </a:p>
        </p:txBody>
      </p:sp>
      <p:pic>
        <p:nvPicPr>
          <p:cNvPr id="3" name="内容占位符 2" descr="f992fa46-e4a2-11f0-98a6-12a3712067a7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327" b="327"/>
          <a:stretch>
            <a:fillRect/>
          </a:stretch>
        </p:blipFill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信息检索语言概念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基础工具于检索系统，影响效率与效果，关键于信息处理。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信息检索语言作用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提升检索精准度，优化搜索过程，促进信息资源利用。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</a:t>
            </a:r>
            <a:r>
              <a:rPr lang="en-US" altLang="zh-CN"/>
              <a:t>2</a:t>
            </a:r>
            <a:r>
              <a:rPr lang="zh-CN" altLang="en-US"/>
              <a:t>章</a:t>
            </a:r>
            <a:r>
              <a:rPr lang="en-US" altLang="zh-CN"/>
              <a:t> </a:t>
            </a:r>
            <a:r>
              <a:rPr lang="zh-CN" altLang="en-US"/>
              <a:t>信息检索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9ff091c-e4a2-11f0-9a62-9a63e0e0438a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2370" b="2370"/>
          <a:stretch>
            <a:fillRect/>
          </a:stretch>
        </p:blipFill>
        <p:spPr>
          <a:xfrm>
            <a:off x="914400" y="1828800"/>
            <a:ext cx="2844800" cy="1930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基本概念与重要性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信息检索是连接用户与信息资源的桥梁，在信息爆炸时代重要性凸显。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9ff09c0-e4a2-11f0-9a62-9a63e0e0438a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2370" b="2370"/>
          <a:stretch>
            <a:fillRect/>
          </a:stretch>
        </p:blipFill>
        <p:spPr>
          <a:xfrm>
            <a:off x="4673600" y="1828800"/>
            <a:ext cx="2844800" cy="1930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知识体系构成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涵盖基本概念、特征、发展历程、类型、系统、策略、技巧和评价方法。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f9ff0aba-e4a2-11f0-9a62-9a63e0e0438a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l="68" r="68"/>
          <a:stretch>
            <a:fillRect/>
          </a:stretch>
        </p:blipFill>
        <p:spPr>
          <a:xfrm>
            <a:off x="8432800" y="1828800"/>
            <a:ext cx="2844800" cy="19304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帮助读者建立科学检索思维，掌握有效检索技能，适应信息社会需求。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2.4.1 </a:t>
            </a:r>
            <a:r>
              <a:rPr lang="zh-CN" altLang="en-US"/>
              <a:t>检索语言的概念</a:t>
            </a:r>
            <a:endParaRPr lang="zh-CN" altLang="en-US"/>
          </a:p>
        </p:txBody>
      </p:sp>
      <p:pic>
        <p:nvPicPr>
          <p:cNvPr id="3" name="内容占位符 2" descr="f996beba-e4a2-11f0-97ac-3a379c1acec9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879" b="1879"/>
          <a:stretch>
            <a:fillRect/>
          </a:stretch>
        </p:blipFill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检索语言的概念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信息检索语言是标引文献内容和表达检索需求的人工语言，含词表和语法规则，是连接用户需求与信息系统的桥梁。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726055" cy="1828800"/>
          </a:xfrm>
        </p:spPr>
        <p:txBody>
          <a:bodyPr>
            <a:normAutofit/>
          </a:bodyPr>
          <a:p>
            <a:r>
              <a:rPr lang="en-US" altLang="zh-CN" sz="3300"/>
              <a:t>2.4.2 </a:t>
            </a:r>
            <a:r>
              <a:rPr lang="zh-CN" altLang="en-US" sz="3300"/>
              <a:t>信息检索语言的作用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信息检索语言在信息检索系统中发挥着多方面的重要作用，具体体现在以下几个方面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标引功能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标引功能是信息检索语言基础作用，通过规范词汇体系分析揭示文献内容，提供标准化词表，确保描述一致性规范性，建立文献内容与检索词对应关系，奠定检索基础。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检索功能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检索功能是信息检索语言连接用户与系统的关键作用，能转换自然语言检索需求，支持逻辑组配，提供多种途径，提高检索效率和准确性。</a:t>
            </a:r>
            <a:endParaRPr lang="zh-CN" altLang="en-US" sz="1100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组织功能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组织功能体现在信息检索语言对文献信息的系统化管理，建立概念体系和语义关系网络，形成系统知识结构，便于存储管理及用户把握和检索。</a:t>
            </a:r>
            <a:endParaRPr lang="zh-CN" altLang="en-US" sz="1100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4.</a:t>
            </a:r>
            <a:r>
              <a:rPr lang="zh-CN" altLang="en-US"/>
              <a:t>规范控制功能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规范控制功能解决检索语言歧义，规范同义词等建立参照关系，确保语言统一规范，降低语言差异影响，提高查全率和查准率。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5.</a:t>
            </a:r>
            <a:r>
              <a:rPr lang="zh-CN" altLang="en-US"/>
              <a:t>桥梁纽带功能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信息检索语言综合体现，搭建用户需求与系统功能沟通桥梁，转换自然与机器语言，促进人机交互顺畅，提升系统实用性和友好性。</a:t>
            </a:r>
            <a:endParaRPr lang="zh-CN" altLang="en-US" sz="1100"/>
          </a:p>
        </p:txBody>
      </p:sp>
    </p:spTree>
    <p:custDataLst>
      <p:tags r:id="rId18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2.4.3 </a:t>
            </a:r>
            <a:r>
              <a:rPr lang="zh-CN" altLang="en-US"/>
              <a:t>检索语言的类型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分类语言</a:t>
            </a:r>
            <a:endParaRPr lang="zh-CN" altLang="en-US"/>
          </a:p>
        </p:txBody>
      </p:sp>
      <p:pic>
        <p:nvPicPr>
          <p:cNvPr id="4" name="内容占位符 3" descr="f9c63ad3-e4a2-11f0-97ac-3a379c1acec9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1103" r="1103"/>
          <a:stretch>
            <a:fillRect/>
          </a:stretch>
        </p:blipFill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分类语言系统化组织知识，采用符号代码，反映知识从属，结构严谨，层次分明，便于管理。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检索语言类型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如中图法，22大类细分，系统分类体系，优点系统强，便于整理查找，缺点灵活性差，新兴交叉学科表达有限。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2.4.3 </a:t>
            </a:r>
            <a:r>
              <a:rPr lang="zh-CN" altLang="en-US"/>
              <a:t>检索语言的类型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主题语言</a:t>
            </a:r>
            <a:endParaRPr lang="zh-CN" altLang="en-US"/>
          </a:p>
        </p:txBody>
      </p:sp>
      <p:pic>
        <p:nvPicPr>
          <p:cNvPr id="4" name="内容占位符 3" descr="fc38b1c4-e4a2-11f0-bb97-5a0965a49f14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t="271" b="271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信息检索语言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主题语言用规范化主题词表达文献内容,形成语义网络,包括主题词表和叙词表,优势贴近自然语言,维护难,更新慢。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检索语言类型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主题词表揭示文献主题,叙词表更严格,明确词间语义关系,两者基于自然语言词汇,经规范化处理形成。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2.4.3 </a:t>
            </a:r>
            <a:r>
              <a:rPr lang="zh-CN" altLang="en-US"/>
              <a:t>检索语言的类型</a:t>
            </a:r>
            <a:endParaRPr lang="zh-CN" altLang="en-US"/>
          </a:p>
        </p:txBody>
      </p:sp>
      <p:pic>
        <p:nvPicPr>
          <p:cNvPr id="3" name="内容占位符 2" descr="fbfe4444-e4a2-11f0-9809-1e24474c16fb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311" b="311"/>
          <a:stretch>
            <a:fillRect/>
          </a:stretch>
        </p:blipFill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关键词语言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关键词语言是从文献提取检索词的检索语言，接近自然语言，灵活及时，优缺点并存。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信息检索技术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2.5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 </a:t>
            </a:r>
            <a:r>
              <a:rPr lang="zh-CN" altLang="en-US"/>
              <a:t>信息检索技术</a:t>
            </a:r>
            <a:endParaRPr lang="zh-CN" altLang="en-US"/>
          </a:p>
        </p:txBody>
      </p:sp>
      <p:pic>
        <p:nvPicPr>
          <p:cNvPr id="3" name="图片占位符 2" descr="fca913f2-e4a2-11f0-bb97-5a0965a49f14"/>
          <p:cNvPicPr>
            <a:picLocks noChangeAspect="1"/>
          </p:cNvPicPr>
          <p:nvPr>
            <p:ph type="pic" idx="16390"/>
            <p:custDataLst>
              <p:tags r:id="rId2"/>
            </p:custDataLst>
          </p:nvPr>
        </p:nvPicPr>
        <p:blipFill>
          <a:blip r:embed="rId3"/>
          <a:srcRect l="16667" r="16667"/>
          <a:stretch>
            <a:fillRect/>
          </a:stretch>
        </p:blipFill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信息检索技术核心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决定系统检索性能，随信息技术发展创新完善。</a:t>
            </a:r>
            <a:endParaRPr lang="zh-CN" altLang="en-US"/>
          </a:p>
        </p:txBody>
      </p:sp>
      <p:pic>
        <p:nvPicPr>
          <p:cNvPr id="6" name="图片占位符 5" descr="fca9135f-e4a2-11f0-bb97-5a0965a49f14"/>
          <p:cNvPicPr>
            <a:picLocks noChangeAspect="1"/>
          </p:cNvPicPr>
          <p:nvPr>
            <p:ph type="pic" idx="16391"/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常用检索技术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包括布尔逻辑、限定、截词、位置及加权检索。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2.5.1 </a:t>
            </a:r>
            <a:r>
              <a:rPr lang="zh-CN" altLang="en-US"/>
              <a:t>布尔逻辑检索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布尔逻辑检索基础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布尔逻辑检索基于布尔代数，是用布尔运算符组配检索词实现组合检索，能准确表达检索需求逻辑关系的检索方法。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2.5.1 </a:t>
            </a:r>
            <a:r>
              <a:rPr lang="zh-CN" altLang="en-US"/>
              <a:t>布尔逻辑检索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布尔运算符详解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cc6cfbd-e4a2-11f0-aad2-1a77c7019781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953000" y="118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布尔检索原理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使用AND、OR、NOT运算符，AND要求所有条件均满足，OR满足任一条件，NOT排除特定条件。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cc6d134-e4a2-11f0-aad2-1a77c7019781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4953000" y="4152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布尔检索示例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如“大数据 AND 人工智能”需同时包含两词，“数字化 OR 信息化”含任一词，“机器学习 NOT 深度学习”排除深度学习。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2.5.1 </a:t>
            </a:r>
            <a:r>
              <a:rPr lang="zh-CN" altLang="en-US"/>
              <a:t>布尔逻辑检索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布尔检索的优先级与复杂表达式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布尔检索运算优先级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NOT优先级最高，AND次之，OR最低，可使用括号调整，如"(A OR B) AND C"。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布尔检索示例</a:t>
            </a:r>
            <a:endParaRPr lang="zh-CN" altLang="en-US" sz="17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示例："数据库 AND 管理系统 OR 数据仓库 NOT 云计算"，先NOT后AND再OR。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布尔检索复杂表达式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可构建多层嵌套，如"(人工智能 OR 机器学习) AND (图像识别 OR 语音识别) NOT (游戏 OR 娱乐)"。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英文布尔检索</a:t>
            </a:r>
            <a:endParaRPr lang="zh-CN" altLang="en-US" sz="170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"(big data OR data mining) AND (analysis OR analytics) NOT (social OR media)"，精确检索排除特定领域。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信息检索概述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2.5.1 </a:t>
            </a:r>
            <a:r>
              <a:rPr lang="zh-CN" altLang="en-US"/>
              <a:t>布尔逻辑检索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布尔检索的优势与局限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/>
          <p:cNvPicPr/>
          <p:nvPr>
            <p:ph type="pic" idx="16396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87800" y="1143000"/>
            <a:ext cx="914400" cy="91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布尔检索优势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逻辑严谨、操作简单、适用广泛，通过逻辑运算准确表达检索需求。</a:t>
            </a:r>
            <a:endParaRPr lang="zh-CN" altLang="en-US"/>
          </a:p>
        </p:txBody>
      </p:sp>
      <p:pic>
        <p:nvPicPr>
          <p:cNvPr id="18" name="图片占位符 17"/>
          <p:cNvPicPr/>
          <p:nvPr>
            <p:ph type="pic" idx="16397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87800" y="23622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布尔检索局限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结果绝对、不支持相关度排序、检索词选择要求高，影响灵活性和准确性。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8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87800" y="3581400"/>
            <a:ext cx="914400" cy="914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布尔运算应用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AND缩小范围，OR扩大范围，NOT剔除无关，合理选择词与运用运算符提升效果。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9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87800" y="4800600"/>
            <a:ext cx="914400" cy="914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布尔检索技巧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使用括号组合复杂表达，注意检索词选择与组合顺序，遵循系统语法，确保命令正确。</a:t>
            </a:r>
            <a:endParaRPr lang="zh-CN" altLang="en-US"/>
          </a:p>
        </p:txBody>
      </p:sp>
    </p:spTree>
    <p:custDataLst>
      <p:tags r:id="rId24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2.5.2 </a:t>
            </a:r>
            <a:r>
              <a:rPr lang="zh-CN" altLang="en-US"/>
              <a:t>限定检索</a:t>
            </a:r>
            <a:endParaRPr lang="zh-CN" altLang="en-US"/>
          </a:p>
        </p:txBody>
      </p:sp>
      <p:pic>
        <p:nvPicPr>
          <p:cNvPr id="3" name="内容占位符 2" descr="fc8ff498-e4a2-11f0-aad2-1a77c7019781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221" r="1221"/>
          <a:stretch>
            <a:fillRect/>
          </a:stretch>
        </p:blipFill>
        <p:spPr>
          <a:xfrm>
            <a:off x="6096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438400 h 2641600"/>
              <a:gd name="connisteX5" fmla="*/ 5130800 w 5334000"/>
              <a:gd name="connsiteY5" fmla="*/ 2641600 h 2641600"/>
              <a:gd name="connisteX6" fmla="*/ 203200 w 5334000"/>
              <a:gd name="connsiteY6" fmla="*/ 2641600 h 2641600"/>
              <a:gd name="connisteX7" fmla="*/ 0 w 5334000"/>
              <a:gd name="connsiteY7" fmla="*/ 2438400 h 2641600"/>
              <a:gd name="connisteX8" fmla="*/ 0 w 53340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438400"/>
                </a:lnTo>
                <a:cubicBezTo>
                  <a:pt x="5334000" y="2550624"/>
                  <a:pt x="5243024" y="2641600"/>
                  <a:pt x="51308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限定检索概述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限定检索是设定特定范围提高精确度的方法，包括字段、时间等类型，可单独或组合使用以提升效率和准确性。</a:t>
            </a:r>
            <a:endParaRPr lang="zh-CN" altLang="en-US"/>
          </a:p>
        </p:txBody>
      </p:sp>
      <p:pic>
        <p:nvPicPr>
          <p:cNvPr id="6" name="内容占位符 5" descr="fc8ff3f7-e4a2-11f0-aad2-1a77c7019781"/>
          <p:cNvPicPr>
            <a:picLocks noChangeAspect="1"/>
          </p:cNvPicPr>
          <p:nvPr>
            <p:ph idx="16391"/>
            <p:custDataLst>
              <p:tags r:id="rId6"/>
            </p:custDataLst>
          </p:nvPr>
        </p:nvPicPr>
        <p:blipFill>
          <a:blip r:embed="rId7"/>
          <a:srcRect l="792" r="792"/>
          <a:stretch>
            <a:fillRect/>
          </a:stretch>
        </p:blipFill>
        <p:spPr>
          <a:xfrm>
            <a:off x="62484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438400 h 2641600"/>
              <a:gd name="connisteX5" fmla="*/ 5130800 w 5334000"/>
              <a:gd name="connsiteY5" fmla="*/ 2641600 h 2641600"/>
              <a:gd name="connisteX6" fmla="*/ 203200 w 5334000"/>
              <a:gd name="connsiteY6" fmla="*/ 2641600 h 2641600"/>
              <a:gd name="connisteX7" fmla="*/ 0 w 5334000"/>
              <a:gd name="connsiteY7" fmla="*/ 2438400 h 2641600"/>
              <a:gd name="connisteX8" fmla="*/ 0 w 53340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438400"/>
                </a:lnTo>
                <a:cubicBezTo>
                  <a:pt x="5334000" y="2550624"/>
                  <a:pt x="5243024" y="2641600"/>
                  <a:pt x="51308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限定检索字段与规则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信息检索系统提供多种限定字段，各有特定检索标识符和使用规则，合理选择组合可实现精准检索结果。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188595" y="533400"/>
            <a:ext cx="3480435" cy="1828800"/>
          </a:xfrm>
        </p:spPr>
        <p:txBody>
          <a:bodyPr>
            <a:normAutofit/>
          </a:bodyPr>
          <a:p>
            <a:r>
              <a:rPr lang="en-US" altLang="zh-CN"/>
              <a:t>2.5.2 </a:t>
            </a:r>
            <a:r>
              <a:rPr lang="zh-CN" altLang="en-US"/>
              <a:t>限定检索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限定检索实例与应用</a:t>
            </a:r>
            <a:endParaRPr lang="zh-CN" altLang="en-US"/>
          </a:p>
        </p:txBody>
      </p:sp>
      <p:pic>
        <p:nvPicPr>
          <p:cNvPr id="4" name="图片占位符 3" descr="fd22988e-e4a2-11f0-bb97-5a0965a49f14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l="6220" r="6220"/>
          <a:stretch>
            <a:fillRect/>
          </a:stretch>
        </p:blipFill>
        <p:spPr>
          <a:xfrm>
            <a:off x="3581400" y="609600"/>
            <a:ext cx="2260600" cy="3556000"/>
          </a:xfrm>
          <a:custGeom>
            <a:avLst/>
            <a:gdLst>
              <a:gd name="connisteX0" fmla="*/ 0 w 2260600"/>
              <a:gd name="connsiteY0" fmla="*/ 203200 h 3556000"/>
              <a:gd name="connisteX1" fmla="*/ 203200 w 2260600"/>
              <a:gd name="connsiteY1" fmla="*/ 0 h 3556000"/>
              <a:gd name="connisteX2" fmla="*/ 2057400 w 2260600"/>
              <a:gd name="connsiteY2" fmla="*/ 0 h 3556000"/>
              <a:gd name="connisteX3" fmla="*/ 2260600 w 2260600"/>
              <a:gd name="connsiteY3" fmla="*/ 203200 h 3556000"/>
              <a:gd name="connisteX4" fmla="*/ 2260600 w 2260600"/>
              <a:gd name="connsiteY4" fmla="*/ 3352800 h 3556000"/>
              <a:gd name="connisteX5" fmla="*/ 2057400 w 2260600"/>
              <a:gd name="connsiteY5" fmla="*/ 3556000 h 3556000"/>
              <a:gd name="connisteX6" fmla="*/ 203200 w 2260600"/>
              <a:gd name="connsiteY6" fmla="*/ 3556000 h 3556000"/>
              <a:gd name="connisteX7" fmla="*/ 0 w 2260600"/>
              <a:gd name="connsiteY7" fmla="*/ 3352800 h 3556000"/>
              <a:gd name="connisteX8" fmla="*/ 0 w 22606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352800"/>
                </a:lnTo>
                <a:cubicBezTo>
                  <a:pt x="2260600" y="3465024"/>
                  <a:pt x="2169624" y="3556000"/>
                  <a:pt x="20574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信息检索技术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使用字段标识符如TI、AU、PY进行精准检索，支持年份、作者、标题等多维度查询。</a:t>
            </a:r>
            <a:endParaRPr lang="zh-CN" altLang="en-US"/>
          </a:p>
        </p:txBody>
      </p:sp>
      <p:pic>
        <p:nvPicPr>
          <p:cNvPr id="7" name="图片占位符 6" descr="fd2299c6-e4a2-11f0-bb97-5a0965a49f14"/>
          <p:cNvPicPr>
            <a:picLocks noChangeAspect="1"/>
          </p:cNvPicPr>
          <p:nvPr>
            <p:ph type="pic" idx="16394"/>
            <p:custDataLst>
              <p:tags r:id="rId7"/>
            </p:custDataLst>
          </p:nvPr>
        </p:nvPicPr>
        <p:blipFill>
          <a:blip r:embed="rId8"/>
          <a:srcRect l="6220" r="6220"/>
          <a:stretch>
            <a:fillRect/>
          </a:stretch>
        </p:blipFill>
        <p:spPr>
          <a:xfrm>
            <a:off x="6451600" y="609600"/>
            <a:ext cx="2260600" cy="3556000"/>
          </a:xfrm>
          <a:custGeom>
            <a:avLst/>
            <a:gdLst>
              <a:gd name="connisteX0" fmla="*/ 0 w 2260600"/>
              <a:gd name="connsiteY0" fmla="*/ 203200 h 3556000"/>
              <a:gd name="connisteX1" fmla="*/ 203200 w 2260600"/>
              <a:gd name="connsiteY1" fmla="*/ 0 h 3556000"/>
              <a:gd name="connisteX2" fmla="*/ 2057400 w 2260600"/>
              <a:gd name="connsiteY2" fmla="*/ 0 h 3556000"/>
              <a:gd name="connisteX3" fmla="*/ 2260600 w 2260600"/>
              <a:gd name="connsiteY3" fmla="*/ 203200 h 3556000"/>
              <a:gd name="connisteX4" fmla="*/ 2260600 w 2260600"/>
              <a:gd name="connsiteY4" fmla="*/ 3352800 h 3556000"/>
              <a:gd name="connisteX5" fmla="*/ 2057400 w 2260600"/>
              <a:gd name="connsiteY5" fmla="*/ 3556000 h 3556000"/>
              <a:gd name="connisteX6" fmla="*/ 203200 w 2260600"/>
              <a:gd name="connsiteY6" fmla="*/ 3556000 h 3556000"/>
              <a:gd name="connisteX7" fmla="*/ 0 w 2260600"/>
              <a:gd name="connsiteY7" fmla="*/ 3352800 h 3556000"/>
              <a:gd name="connisteX8" fmla="*/ 0 w 22606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352800"/>
                </a:lnTo>
                <a:cubicBezTo>
                  <a:pt x="2260600" y="3465024"/>
                  <a:pt x="2169624" y="3556000"/>
                  <a:pt x="20574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多字段组合检索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结合布尔运算符AND、OR实现跨字段检索，如限定时间、语言、主题，提高检索效率与准确性。</a:t>
            </a:r>
            <a:endParaRPr lang="zh-CN" altLang="en-US"/>
          </a:p>
        </p:txBody>
      </p:sp>
      <p:pic>
        <p:nvPicPr>
          <p:cNvPr id="10" name="图片占位符 9" descr="fd229be2-e4a2-11f0-bb97-5a0965a49f14"/>
          <p:cNvPicPr>
            <a:picLocks noChangeAspect="1"/>
          </p:cNvPicPr>
          <p:nvPr>
            <p:ph type="pic" idx="16395"/>
            <p:custDataLst>
              <p:tags r:id="rId11"/>
            </p:custDataLst>
          </p:nvPr>
        </p:nvPicPr>
        <p:blipFill>
          <a:blip r:embed="rId12"/>
          <a:srcRect l="6220" r="6220"/>
          <a:stretch>
            <a:fillRect/>
          </a:stretch>
        </p:blipFill>
        <p:spPr>
          <a:xfrm>
            <a:off x="9321800" y="609600"/>
            <a:ext cx="2260600" cy="3556000"/>
          </a:xfrm>
          <a:custGeom>
            <a:avLst/>
            <a:gdLst>
              <a:gd name="connisteX0" fmla="*/ 0 w 2260600"/>
              <a:gd name="connsiteY0" fmla="*/ 203200 h 3556000"/>
              <a:gd name="connisteX1" fmla="*/ 203200 w 2260600"/>
              <a:gd name="connsiteY1" fmla="*/ 0 h 3556000"/>
              <a:gd name="connisteX2" fmla="*/ 2057400 w 2260600"/>
              <a:gd name="connsiteY2" fmla="*/ 0 h 3556000"/>
              <a:gd name="connisteX3" fmla="*/ 2260600 w 2260600"/>
              <a:gd name="connsiteY3" fmla="*/ 203200 h 3556000"/>
              <a:gd name="connisteX4" fmla="*/ 2260600 w 2260600"/>
              <a:gd name="connsiteY4" fmla="*/ 3352800 h 3556000"/>
              <a:gd name="connisteX5" fmla="*/ 2057400 w 2260600"/>
              <a:gd name="connsiteY5" fmla="*/ 3556000 h 3556000"/>
              <a:gd name="connisteX6" fmla="*/ 203200 w 2260600"/>
              <a:gd name="connsiteY6" fmla="*/ 3556000 h 3556000"/>
              <a:gd name="connisteX7" fmla="*/ 0 w 2260600"/>
              <a:gd name="connsiteY7" fmla="*/ 3352800 h 3556000"/>
              <a:gd name="connisteX8" fmla="*/ 0 w 22606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2606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352800"/>
                </a:lnTo>
                <a:cubicBezTo>
                  <a:pt x="2260600" y="3465024"/>
                  <a:pt x="2169624" y="3556000"/>
                  <a:pt x="20574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期刊来源检索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通过JN或SO指定期刊名称，注意规范写法，适应不同数据库的字段标识符如TS、TOPIC。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2.5.2 </a:t>
            </a:r>
            <a:r>
              <a:rPr lang="zh-CN" altLang="en-US"/>
              <a:t>限定检索</a:t>
            </a:r>
            <a:endParaRPr lang="zh-CN" altLang="en-US"/>
          </a:p>
        </p:txBody>
      </p:sp>
      <p:pic>
        <p:nvPicPr>
          <p:cNvPr id="3" name="内容占位符 2" descr="fc354aea-e4a2-11f0-bb97-5a0965a49f1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71" b="271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限定检索策略与实践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限定检索在专业文献检索中作用重要，适用于多种场景，策略为选针对性字段、合理组合条件，需考虑系统规则并调整。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2.5.3 </a:t>
            </a:r>
            <a:r>
              <a:rPr lang="zh-CN" altLang="en-US"/>
              <a:t>截词检索</a:t>
            </a:r>
            <a:endParaRPr lang="zh-CN" altLang="en-US"/>
          </a:p>
        </p:txBody>
      </p:sp>
      <p:pic>
        <p:nvPicPr>
          <p:cNvPr id="3" name="内容占位符 2" descr="fc0e222e-e4a2-11f0-9263-862b822d9dcf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97" r="97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截词检索方法概览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截词检索是用特殊符号代替检索词中字符的方法，可扩展词形变化和同根词，提高检索查全率。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2.5.3 </a:t>
            </a:r>
            <a:r>
              <a:rPr lang="zh-CN" altLang="en-US"/>
              <a:t>截词检索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截词符号及其应用</a:t>
            </a:r>
            <a:endParaRPr lang="zh-CN" altLang="en-US"/>
          </a:p>
        </p:txBody>
      </p:sp>
      <p:pic>
        <p:nvPicPr>
          <p:cNvPr id="4" name="内容占位符 3" descr="fc329c04-e4a2-11f0-9263-862b822d9dcf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1499" r="1499"/>
          <a:stretch>
            <a:fillRect/>
          </a:stretch>
        </p:blipFill>
        <p:spPr>
          <a:xfrm>
            <a:off x="4648200" y="3403600"/>
            <a:ext cx="6934200" cy="2844800"/>
          </a:xfrm>
          <a:custGeom>
            <a:avLst/>
            <a:gdLst>
              <a:gd name="connisteX0" fmla="*/ 0 w 6934200"/>
              <a:gd name="connsiteY0" fmla="*/ 203200 h 2844800"/>
              <a:gd name="connisteX1" fmla="*/ 203200 w 6934200"/>
              <a:gd name="connsiteY1" fmla="*/ 0 h 2844800"/>
              <a:gd name="connisteX2" fmla="*/ 6731000 w 6934200"/>
              <a:gd name="connsiteY2" fmla="*/ 0 h 2844800"/>
              <a:gd name="connisteX3" fmla="*/ 6934200 w 6934200"/>
              <a:gd name="connsiteY3" fmla="*/ 203200 h 2844800"/>
              <a:gd name="connisteX4" fmla="*/ 6934200 w 6934200"/>
              <a:gd name="connsiteY4" fmla="*/ 2641600 h 2844800"/>
              <a:gd name="connisteX5" fmla="*/ 6731000 w 6934200"/>
              <a:gd name="connsiteY5" fmla="*/ 2844800 h 2844800"/>
              <a:gd name="connisteX6" fmla="*/ 203200 w 6934200"/>
              <a:gd name="connsiteY6" fmla="*/ 2844800 h 2844800"/>
              <a:gd name="connisteX7" fmla="*/ 0 w 6934200"/>
              <a:gd name="connsiteY7" fmla="*/ 2641600 h 2844800"/>
              <a:gd name="connisteX8" fmla="*/ 0 w 69342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cubicBezTo>
                  <a:pt x="6934200" y="2753824"/>
                  <a:pt x="6843224" y="2844800"/>
                  <a:pt x="67310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截词符号应用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星号(*)或美元符号($)代表任意多字符，问号(?)或井号(#)代表单字符，感叹号(!)代表零个或一个字符，提高检索效率与完整性。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中文截词示例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“数据*”检索“数据库”“数据分析”，“计算?统计”检索“计算与统计”“计算和统计”，灵活运用增强检索效果。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2.5.3 </a:t>
            </a:r>
            <a:r>
              <a:rPr lang="zh-CN" altLang="en-US"/>
              <a:t>截词检索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截词检索的类型及策略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a8a9b3a-e4a2-11f0-9a62-9a63e0e0438a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4500" r="14500"/>
          <a:stretch>
            <a:fillRect/>
          </a:stretch>
        </p:blipFill>
        <p:spPr>
          <a:xfrm>
            <a:off x="4953000" y="914400"/>
            <a:ext cx="2705100" cy="25400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截词检索方式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左截词如"?学"找"数学",右截词如"计算?"得"计算机",中间截词如"数!学"含"数理学",多重截词如"!物?"覆盖"生物学"。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a8a97c8-e4a2-11f0-9a62-9a63e0e0438a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2452" b="2452"/>
          <a:stretch>
            <a:fillRect/>
          </a:stretch>
        </p:blipFill>
        <p:spPr>
          <a:xfrm>
            <a:off x="8572500" y="914400"/>
            <a:ext cx="2705100" cy="25400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截词检索应用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按需选合适方式，如"comput*"搜"compute","computer","computing"等，留意数据库特定制定。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2.5.3 </a:t>
            </a:r>
            <a:r>
              <a:rPr lang="zh-CN" altLang="en-US"/>
              <a:t>截词检索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截词检索的注意事项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d1be00e-e4a2-11f0-98a6-12a3712067a7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781" b="781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截词检索优势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适用于词的变化形式，如单复数、时态、词性变化，一次性检索多种形态，提升效率。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d1be11a-e4a2-11f0-98a6-12a3712067a7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781" b="781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截词检索注意事项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合理选择截词位置，避免过度截词导致噪音增加，需平衡查全率与查准率，注意系统限制和后期筛选。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2.5.4 </a:t>
            </a:r>
            <a:r>
              <a:rPr lang="zh-CN" altLang="en-US"/>
              <a:t>位置检索</a:t>
            </a:r>
            <a:endParaRPr lang="zh-CN" altLang="en-US"/>
          </a:p>
        </p:txBody>
      </p:sp>
      <p:pic>
        <p:nvPicPr>
          <p:cNvPr id="3" name="内容占位符 2" descr="fc8ba758-e4a2-11f0-aad2-1a77c7019781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271" b="271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位置检索定义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通过规定检索词间位置关系进行检索,考虑空间位置,设定词距与顺序提升精确度。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位置关系类型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支持相邻、距离、段落、字段及顺序关系,助用户精准表达需求,增强结果相关性。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2.5.4 </a:t>
            </a:r>
            <a:r>
              <a:rPr lang="zh-CN" altLang="en-US"/>
              <a:t>位置检索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相邻关系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相邻关系指检索词必须紧密相连，中间不能有其他词汇，最为严格，用于检索特定专业术语或固定搭配。</a:t>
            </a:r>
            <a:endParaRPr lang="zh-CN" altLang="en-US" sz="1400"/>
          </a:p>
        </p:txBody>
      </p:sp>
      <p:sp>
        <p:nvSpPr>
          <p:cNvPr id="6" name="装饰  4"/>
          <p:cNvSpPr>
            <a:spLocks noGrp="1"/>
          </p:cNvSpPr>
          <p:nvPr>
            <p:ph type="body" idx="1639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距离关系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距离关系允许检索词间存在一定数量其他词，比相邻关系灵活，设定词距可找到相关度高且表达方式多样的内容。</a:t>
            </a:r>
            <a:endParaRPr lang="zh-CN" altLang="en-US" sz="1400"/>
          </a:p>
        </p:txBody>
      </p:sp>
      <p:sp>
        <p:nvSpPr>
          <p:cNvPr id="9" name="装饰  7"/>
          <p:cNvSpPr>
            <a:spLocks noGrp="1"/>
          </p:cNvSpPr>
          <p:nvPr>
            <p:ph type="body" idx="1639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段落关系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要求检索词出现在同一个段落内，这种关系适用于寻找主题相关性较强的内容。</a:t>
            </a:r>
            <a:endParaRPr lang="zh-CN" altLang="en-US" sz="1400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字段关系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要求检索词出现在同一字段内，如标题、摘要或关键词字段。这种关系有助于提高检索精确度。</a:t>
            </a:r>
            <a:endParaRPr lang="zh-CN" altLang="en-US" sz="1400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顺序关系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顺序关系要求检索词按特定顺序出现，允许中间有其他词，有助于检索特定表述方式，位置检索使用NEAR/n、ADJ、SAME、WITH等运算符表达词间位置关系。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8153400" y="533400"/>
            <a:ext cx="3733800" cy="1219200"/>
          </a:xfrm>
        </p:spPr>
        <p:txBody>
          <a:bodyPr>
            <a:normAutofit/>
          </a:bodyPr>
          <a:p>
            <a:r>
              <a:rPr lang="en-US" altLang="zh-CN"/>
              <a:t>2.1 </a:t>
            </a:r>
            <a:r>
              <a:rPr lang="zh-CN" altLang="en-US"/>
              <a:t>信息检索概述</a:t>
            </a:r>
            <a:endParaRPr lang="zh-CN" altLang="en-US"/>
          </a:p>
        </p:txBody>
      </p:sp>
      <p:pic>
        <p:nvPicPr>
          <p:cNvPr id="3" name="内容占位符 2" descr="f98c1af2-e4a2-11f0-abb1-7219bc6f0be2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989" r="989"/>
          <a:stretch>
            <a:fillRect/>
          </a:stretch>
        </p:blipFill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信息检索概述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涵盖基本概念、历史发展、未来趋势及实际应用，全面介绍信息检索领域核心知识。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2.5.4 </a:t>
            </a:r>
            <a:r>
              <a:rPr lang="zh-CN" altLang="en-US"/>
              <a:t>位置检索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2" name="图片占位符 21"/>
          <p:cNvPicPr/>
          <p:nvPr>
            <p:ph type="pic" idx="16394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960" y="2143760"/>
            <a:ext cx="487680" cy="48768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NEAR/n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NEAR/n表示两词距离不超过n个词，如“人工 NEAR/2 智能”可检索“人工与智能”等，“数据 NEAR/3 分析”可检索“数据的深度分析”等。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/>
          <p:cNvPicPr/>
          <p:nvPr>
            <p:ph type="pic" idx="16396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37960" y="2143760"/>
            <a:ext cx="487680" cy="48768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ADJ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ADJ表示检索词必须相邻且按序出现，如“信息 ADJ 检索”只能检索到完全相邻的“信息检索”，“cloud ADJ computing”只检索出严格相邻的短语。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8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22960" y="4328160"/>
            <a:ext cx="487680" cy="48768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 </a:t>
            </a:r>
            <a:r>
              <a:rPr lang="zh-CN" altLang="en-US"/>
              <a:t>SAME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SAME运算符要求检索词出现在同一段落内，可检索同段落中同时讨论相关主题的文献。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400"/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37960" y="4328160"/>
            <a:ext cx="487680" cy="48768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 </a:t>
            </a:r>
            <a:r>
              <a:rPr lang="zh-CN" altLang="en-US"/>
              <a:t>WITH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WITH运算符要求检索词出现在同一字段内，如“数据库 WITH 管理”在同一字段中检索包含这两个词的文献。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16660" y="1388110"/>
            <a:ext cx="9958705" cy="2965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位置检索使用特定的运算符来表达检索词之间的位置关系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，包括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NEAR/n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ADJ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SAME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WITH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等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2.5.4 </a:t>
            </a:r>
            <a:r>
              <a:rPr lang="zh-CN" altLang="en-US"/>
              <a:t>位置检索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 </a:t>
            </a:r>
            <a:r>
              <a:rPr lang="zh-CN" altLang="en-US"/>
              <a:t>PRE/n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d475ed2-e4a2-11f0-9809-1e24474c16fb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2209" r="2209"/>
          <a:stretch>
            <a:fillRect/>
          </a:stretch>
        </p:blipFill>
        <p:spPr>
          <a:xfrm>
            <a:off x="46482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位置检索定义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PRE/n策略定位词距，如"计算机 PRE/2 应用"匹配"计算机的实际应用"，需准确设定词距，重视词序。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d475ed9-e4a2-11f0-9809-1e24474c16fb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2209" r="2209"/>
          <a:stretch>
            <a:fillRect/>
          </a:stretch>
        </p:blipFill>
        <p:spPr>
          <a:xfrm>
            <a:off x="82677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位置检索优化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结合其他检索法，按效果调参，考虑语言特性，分析结果，优化表达，提升检索质量。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2.5.5 </a:t>
            </a:r>
            <a:r>
              <a:rPr lang="zh-CN" altLang="en-US"/>
              <a:t>加权检索</a:t>
            </a:r>
            <a:endParaRPr lang="zh-CN" altLang="en-US"/>
          </a:p>
        </p:txBody>
      </p:sp>
      <p:pic>
        <p:nvPicPr>
          <p:cNvPr id="3" name="内容占位符 2" descr="fcc2388d-e4a2-11f0-bb97-5a0965a49f1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461" b="1461"/>
          <a:stretch>
            <a:fillRect/>
          </a:stretch>
        </p:blipFill>
        <p:spPr>
          <a:xfrm>
            <a:off x="609600" y="1524000"/>
            <a:ext cx="10972800" cy="2794000"/>
          </a:xfrm>
          <a:custGeom>
            <a:avLst/>
            <a:gdLst>
              <a:gd name="connisteX0" fmla="*/ 0 w 10972800"/>
              <a:gd name="connsiteY0" fmla="*/ 203200 h 2794000"/>
              <a:gd name="connisteX1" fmla="*/ 203200 w 10972800"/>
              <a:gd name="connsiteY1" fmla="*/ 0 h 2794000"/>
              <a:gd name="connisteX2" fmla="*/ 10769600 w 10972800"/>
              <a:gd name="connsiteY2" fmla="*/ 0 h 2794000"/>
              <a:gd name="connisteX3" fmla="*/ 10972800 w 10972800"/>
              <a:gd name="connsiteY3" fmla="*/ 203200 h 2794000"/>
              <a:gd name="connisteX4" fmla="*/ 10972800 w 10972800"/>
              <a:gd name="connsiteY4" fmla="*/ 2590800 h 2794000"/>
              <a:gd name="connisteX5" fmla="*/ 10769600 w 10972800"/>
              <a:gd name="connsiteY5" fmla="*/ 2794000 h 2794000"/>
              <a:gd name="connisteX6" fmla="*/ 203200 w 10972800"/>
              <a:gd name="connsiteY6" fmla="*/ 2794000 h 2794000"/>
              <a:gd name="connisteX7" fmla="*/ 0 w 10972800"/>
              <a:gd name="connsiteY7" fmla="*/ 2590800 h 2794000"/>
              <a:gd name="connisteX8" fmla="*/ 0 w 109728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590800"/>
                </a:lnTo>
                <a:cubicBezTo>
                  <a:pt x="10972800" y="2703024"/>
                  <a:pt x="10881824" y="2794000"/>
                  <a:pt x="107696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加权检索定义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赋予检索词不同权重值,按相关度排序结果,突破布尔检索局限,反映词重要性和相关性。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加权检索类型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支持词频、字段、位置、时间、引文权重,多算法计算,如TF-IDF、BM25、向量空间、概率模型。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05435" y="533400"/>
            <a:ext cx="3369945" cy="1828800"/>
          </a:xfrm>
        </p:spPr>
        <p:txBody>
          <a:bodyPr>
            <a:normAutofit/>
          </a:bodyPr>
          <a:p>
            <a:r>
              <a:rPr lang="en-US" altLang="zh-CN"/>
              <a:t>2.5.5 </a:t>
            </a:r>
            <a:r>
              <a:rPr lang="zh-CN" altLang="en-US"/>
              <a:t>加权检索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加权检索的算法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TF-IDF算法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计算词频(TF)与逆文档频率(IDF)乘积，量化词重要性，文档A因高频词获高权重。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BM25算法</a:t>
            </a:r>
            <a:endParaRPr lang="zh-CN" altLang="en-US" sz="22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改进TF-IDF，考量文档长度，短文档中相同词频获更高权重，提升相关性评分。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向量空间模型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文档与查询转为向量，通过余弦相似度计算匹配度，D1因高相似度优先展示。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概率检索模型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基于词在相关文档中出现概率排序，同时出现的词组合获更高相关性评分。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05435" y="533400"/>
            <a:ext cx="3275330" cy="1828800"/>
          </a:xfrm>
        </p:spPr>
        <p:txBody>
          <a:bodyPr>
            <a:normAutofit/>
          </a:bodyPr>
          <a:p>
            <a:r>
              <a:rPr lang="en-US" altLang="zh-CN"/>
              <a:t>2.5.5 </a:t>
            </a:r>
            <a:r>
              <a:rPr lang="zh-CN" altLang="en-US"/>
              <a:t>加权检索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加权检索的优化策略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5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70680" y="12496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动态调整权重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根据用户检索历史动态调整字段权重，如用户常通过标题检索，系统提高标题字段权重，采用自适应算法优化。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398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47380" y="12496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收集用户反馈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通过直接和间接方式收集用户反馈，如记录浏览时间、下载行为，用于调整文档相关性权重。</a:t>
            </a:r>
            <a:endParaRPr lang="zh-CN" altLang="en-US" sz="1400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401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70680" y="4145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分析检索效果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设置标准测试集，含100个检索词及人工标注文档，定期评估系统性能，确保检索质量。</a:t>
            </a:r>
            <a:endParaRPr lang="zh-CN" altLang="en-US" sz="1400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4"/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247380" y="4145280"/>
            <a:ext cx="650240" cy="65024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优化权重模型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30"/>
            </p:custDataLst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结合BM25算法和预训练模型如BERT优化词项权重，利用监督学习算法自动化调整权重，针对不同领域定制模型参数。</a:t>
            </a:r>
            <a:endParaRPr lang="zh-CN" altLang="en-US"/>
          </a:p>
        </p:txBody>
      </p:sp>
    </p:spTree>
    <p:custDataLst>
      <p:tags r:id="rId3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信息检索的途径、方法和步骤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2.6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2.6 </a:t>
            </a:r>
            <a:r>
              <a:rPr lang="zh-CN" altLang="en-US"/>
              <a:t>信息检索的途径、方法和步骤</a:t>
            </a:r>
            <a:endParaRPr lang="zh-CN" altLang="en-US"/>
          </a:p>
        </p:txBody>
      </p:sp>
      <p:pic>
        <p:nvPicPr>
          <p:cNvPr id="3" name="内容占位符 2" descr="fd0c4d35-e4a2-11f0-b21f-2e64df5d7a54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1164" b="1164"/>
          <a:stretch>
            <a:fillRect/>
          </a:stretch>
        </p:blipFill>
        <p:spPr>
          <a:xfrm>
            <a:off x="609600" y="609600"/>
            <a:ext cx="10972800" cy="299720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信息检索途径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选择恰当，依据需求和资源，如主题、作者、关键词等。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信息检索方法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合理运用布尔逻辑、截词检索，提高查全率和查准率。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信息检索步骤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规范执行，明确目标，构建策略，实施检索，评估结果。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2.6.1 </a:t>
            </a:r>
            <a:r>
              <a:rPr lang="zh-CN" altLang="en-US"/>
              <a:t>信息检索的途径</a:t>
            </a:r>
            <a:endParaRPr lang="zh-CN" altLang="en-US"/>
          </a:p>
        </p:txBody>
      </p:sp>
      <p:pic>
        <p:nvPicPr>
          <p:cNvPr id="3" name="内容占位符 2" descr="fcd03332-e4a2-11f0-9809-1e24474c16fb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006" b="1006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传统图书馆途径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传统图书馆提供纸质文献与电子资源检索系统，可通过OPAC查找资源，有专业咨询指导及馆际互借与文献传递服务。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2.6.1 </a:t>
            </a:r>
            <a:r>
              <a:rPr lang="zh-CN" altLang="en-US" sz="2700"/>
              <a:t>信息检索的途径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网络检索途径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cca56f2-e4a2-11f0-9263-862b822d9dcf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781" b="781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信息检索途径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互联网技术发展，通用搜索引擎（Google、百度）、学术搜索引擎（Google Scholar、百度学术）、专业数据库（Web of Science、CNKI）、开放获取平台（arXiv、ResearchGate）多样化提供信息。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cca56f6-e4a2-11f0-9263-862b822d9dcf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781" b="781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检索平台作用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多样化网络检索平台极大方便用户获取所需信息，包括海量网络信息、学术文献资源及免费学术资料。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2.6.1 </a:t>
            </a:r>
            <a:r>
              <a:rPr lang="zh-CN" altLang="en-US"/>
              <a:t>信息检索的途径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d8232eb-e4a2-11f0-bb97-5a0965a49f14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815" b="3815"/>
          <a:stretch>
            <a:fillRect/>
          </a:stretch>
        </p:blipFill>
        <p:spPr>
          <a:xfrm>
            <a:off x="609600" y="15240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专业机构途径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专业信息服务机构是特定领域信息检索重要渠道，提供专利、标准、科技查新、行业动态等精准服务。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d82333d-e4a2-11f0-bb97-5a0965a49f14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3815" b="3815"/>
          <a:stretch>
            <a:fillRect/>
          </a:stretch>
        </p:blipFill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人际交流途径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人际交流是获取最新信息和未公开发表成果的重要途径，研究者可通过学术会议等活动了解领域进展，与同行交流能获取独特信息和专业建议，面对面交流收获多。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2.1.1 </a:t>
            </a:r>
            <a:r>
              <a:rPr lang="zh-CN" altLang="en-US"/>
              <a:t>信息检索的概念</a:t>
            </a:r>
            <a:endParaRPr lang="zh-CN" altLang="en-US"/>
          </a:p>
        </p:txBody>
      </p:sp>
      <p:pic>
        <p:nvPicPr>
          <p:cNvPr id="3" name="内容占位符 2" descr="f8de69eb-e4a2-11f0-9a62-9a63e0e0438a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971" b="971"/>
          <a:stretch>
            <a:fillRect/>
          </a:stretch>
        </p:blipFill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信息检索的概念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信息检索是根据用户需求，利用工具和方法从信息集合中找出相关信息的过程，核心是帮助用户快速准确获取所需信息。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2.6.2 </a:t>
            </a:r>
            <a:r>
              <a:rPr lang="zh-CN" altLang="en-US" sz="2700"/>
              <a:t>信息检索的方法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顺查法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顺查法定义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基于文献引用关系，包括向前查找最新进展和向后追溯理论基础，构建完整知识脉络。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顺查法应用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研究人工智能在医疗领域，通过重要综述文章向后找开创性研究，向前看最新技术发展。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2.6.2 </a:t>
            </a:r>
            <a:r>
              <a:rPr lang="zh-CN" altLang="en-US"/>
              <a:t>信息检索的方法</a:t>
            </a:r>
            <a:endParaRPr lang="zh-CN" altLang="en-US"/>
          </a:p>
        </p:txBody>
      </p:sp>
      <p:pic>
        <p:nvPicPr>
          <p:cNvPr id="3" name="内容占位符 2" descr="fd83085b-e4a2-11f0-bb97-5a0965a49f1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529" b="529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分类检索法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分类检索法基于学科分类体系检索，如中图分类法从多类交叉检索，可全面把握研究主题形成完整视角。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2.6.2 </a:t>
            </a:r>
            <a:r>
              <a:rPr lang="zh-CN" altLang="en-US" sz="2700"/>
              <a:t>信息检索的方法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主题检索法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10200" y="15367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主题检索法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通过主题词或关键词表达需求，常用且有效，如研究区块链在供应链金融应用，用"区块链 AND 供应链 AND 金融"精确检索，或自然语言词组灵活检索，同义词扩展增广度，复杂检索式提精度。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10200" y="45085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检索策略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采用规范主题词、自然语言词组、同义词扩展和复杂检索式，如"(区块链 OR blockchain) AND (供应链 OR supply chain) AND (金融 OR finance) NOT (数字货币)"，以排除无关，提升检索质量。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 sz="2700"/>
              <a:t>2.6.2 </a:t>
            </a:r>
            <a:r>
              <a:rPr lang="zh-CN" altLang="en-US" sz="2700"/>
              <a:t>信息检索的方法</a:t>
            </a:r>
            <a:endParaRPr lang="zh-CN" altLang="en-US" sz="27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特征检索法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特征检索法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通过文献特征如作者、机构、期刊、年代、基金等进行检索，可单独或组合使用，精准定位所需信息。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组合检索示例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查找“张三教授在A大学2021-2023年”的所有论文，高效准确获取特定条件下的文献资料。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2.6.3 </a:t>
            </a:r>
            <a:r>
              <a:rPr lang="zh-CN" altLang="en-US"/>
              <a:t>信息检索的步骤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ddc7a09-e4a2-11f0-8506-1a9858252bd3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7272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检索准备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检索准备是信息检索基础，需明确需求、调研资源、制定策略，以提高效率和质量。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ddc7ca4-e4a2-11f0-8506-1a9858252bd3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54864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检索实施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检索实施是信息检索核心环节，先试检索评估调整策略，再正式检索执行记录过程，最后补充检索扩展范围或更换途径，过程中优化策略获最佳效果。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fddc7697-e4a2-11f0-8506-1a9858252bd3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92456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检索后处理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检索后处理是确保检索成果质量的关键环节，包括分析评估相关性和完整性、整理文献（去重、分类、标引）、成果利用（建库、写综述、形成报告），可最大限度发挥检索成果价值。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检索效果评价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2.7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3937000" cy="1219200"/>
          </a:xfrm>
        </p:spPr>
        <p:txBody>
          <a:bodyPr>
            <a:normAutofit/>
          </a:bodyPr>
          <a:p>
            <a:r>
              <a:rPr lang="en-US" altLang="zh-CN"/>
              <a:t>2.7 </a:t>
            </a:r>
            <a:r>
              <a:rPr lang="zh-CN" altLang="en-US"/>
              <a:t>检索效果评价</a:t>
            </a:r>
            <a:endParaRPr lang="zh-CN" altLang="en-US"/>
          </a:p>
        </p:txBody>
      </p:sp>
      <p:pic>
        <p:nvPicPr>
          <p:cNvPr id="3" name="内容占位符 2" descr="fc87cc83-e4a2-11f0-abb4-c6108136f9dc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81" b="281"/>
          <a:stretch>
            <a:fillRect/>
          </a:stretch>
        </p:blipFill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检索效果评价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科学评价检索效果，判断结果满足用户需求，评估策略合理性，改进检索质量。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2.7.1 </a:t>
            </a:r>
            <a:r>
              <a:rPr lang="zh-CN" altLang="en-US"/>
              <a:t>检索效果评价指标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检索效果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指检索系统有效程度，反映系统能力及使用者发挥系统潜力的效益，涉及多个评价指标。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评价指标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包括查全率、查准率、F值等，综合评估检索系统性能和用户检索技能。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查全率（Recall）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查全率是检索出的相关文献数与系统中所有相关文献数的比值，公式为检索相关文献数/系统实际相关文献总数×100%，高查全率少遗漏但可能多无关文献。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查准率（Precision）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查准率是检索出的相关文献数量与检索出的文献总数的比值，公式为相关文献数/文献总数×100%，高查准率精确度高但可能遗漏相关文献。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2.7.1 </a:t>
            </a:r>
            <a:r>
              <a:rPr lang="zh-CN" altLang="en-US"/>
              <a:t>检索效果评价指标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 sz="1700"/>
              <a:t>3. </a:t>
            </a:r>
            <a:r>
              <a:rPr lang="zh-CN" altLang="en-US" sz="1700"/>
              <a:t>F值（F-measure）</a:t>
            </a:r>
            <a:endParaRPr lang="zh-CN" altLang="en-US" sz="1700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F值是查全率和查准率的加权调和平均值，用于综合评价检索效果。常用F1值权重相同，公式为2×(查准率×查全率)/(查准率+查全率)，值越高综合质量越高。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4064000" y="1727200"/>
            <a:ext cx="3918585" cy="406400"/>
          </a:xfrm>
        </p:spPr>
        <p:txBody>
          <a:bodyPr>
            <a:normAutofit fontScale="80000"/>
          </a:bodyPr>
          <a:p>
            <a:r>
              <a:rPr lang="en-US" altLang="zh-CN"/>
              <a:t>4. </a:t>
            </a:r>
            <a:r>
              <a:rPr lang="zh-CN" altLang="en-US"/>
              <a:t>排名效果（Ranking effectiveness）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排名效果指检索结果相关文献排序是否符合用户需求，好的系统能将最相关文献排前面，评价方法是先按相关性排序，再人工判断排序是否合理。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>
          <a:xfrm>
            <a:off x="8128000" y="1727200"/>
            <a:ext cx="3686810" cy="406400"/>
          </a:xfrm>
        </p:spPr>
        <p:txBody>
          <a:bodyPr>
            <a:normAutofit/>
          </a:bodyPr>
          <a:p>
            <a:r>
              <a:rPr lang="en-US" altLang="zh-CN" sz="1700"/>
              <a:t>5. </a:t>
            </a:r>
            <a:r>
              <a:rPr lang="zh-CN" altLang="en-US" sz="1700"/>
              <a:t>用户满意度（User satisfaction）</a:t>
            </a:r>
            <a:endParaRPr lang="zh-CN" altLang="en-US" sz="1700"/>
          </a:p>
        </p:txBody>
      </p:sp>
      <p:sp>
        <p:nvSpPr>
          <p:cNvPr id="10" name="装饰  8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用户满意度是用户对检索结果的满意程度，涉及质量、数量、相关性和易用性，可通过用户调查、反馈和行为数据评价。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2.7.2 </a:t>
            </a:r>
            <a:r>
              <a:rPr lang="zh-CN" altLang="en-US"/>
              <a:t>提高检索效果的方法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</a:t>
            </a:r>
            <a:r>
              <a:rPr lang="zh-CN" altLang="en-US"/>
              <a:t>检索词优化</a:t>
            </a:r>
            <a:endParaRPr lang="zh-CN" altLang="en-US"/>
          </a:p>
        </p:txBody>
      </p:sp>
      <p:pic>
        <p:nvPicPr>
          <p:cNvPr id="4" name="内容占位符 3" descr="ff8abc9d-e4a2-11f0-97ac-3a379c1acec9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t="253" b="253"/>
          <a:stretch>
            <a:fillRect/>
          </a:stretch>
        </p:blipFill>
        <p:spPr>
          <a:xfrm>
            <a:off x="4648200" y="609600"/>
            <a:ext cx="6934200" cy="3149600"/>
          </a:xfrm>
          <a:custGeom>
            <a:avLst/>
            <a:gdLst>
              <a:gd name="connisteX0" fmla="*/ 0 w 6934200"/>
              <a:gd name="connsiteY0" fmla="*/ 203200 h 3149600"/>
              <a:gd name="connisteX1" fmla="*/ 203200 w 6934200"/>
              <a:gd name="connsiteY1" fmla="*/ 0 h 3149600"/>
              <a:gd name="connisteX2" fmla="*/ 6731000 w 6934200"/>
              <a:gd name="connsiteY2" fmla="*/ 0 h 3149600"/>
              <a:gd name="connisteX3" fmla="*/ 6934200 w 6934200"/>
              <a:gd name="connsiteY3" fmla="*/ 203200 h 3149600"/>
              <a:gd name="connisteX4" fmla="*/ 6934200 w 6934200"/>
              <a:gd name="connsiteY4" fmla="*/ 2946400 h 3149600"/>
              <a:gd name="connisteX5" fmla="*/ 6731000 w 6934200"/>
              <a:gd name="connsiteY5" fmla="*/ 3149600 h 3149600"/>
              <a:gd name="connisteX6" fmla="*/ 203200 w 6934200"/>
              <a:gd name="connsiteY6" fmla="*/ 3149600 h 3149600"/>
              <a:gd name="connisteX7" fmla="*/ 0 w 6934200"/>
              <a:gd name="connsiteY7" fmla="*/ 2946400 h 3149600"/>
              <a:gd name="connisteX8" fmla="*/ 0 w 69342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cubicBezTo>
                  <a:pt x="6934200" y="3058624"/>
                  <a:pt x="6843224" y="3149600"/>
                  <a:pt x="67310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同义词扩展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利用同义词扩展提高查全率，考虑多语言、专业与通俗表达，通过“OR”连接，全面覆盖检索需求。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题词规范化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查阅规范词表，使用标准化主题词，如医学检索用MeSH，避免口语化，确保检索准确性与查准率。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检索词组合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运用AND、NOT运算符组合检索词，遵循从具体到抽象原则，排除无关领域，精准定位检索目标。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2.1.2 </a:t>
            </a:r>
            <a:r>
              <a:rPr lang="zh-CN" altLang="en-US"/>
              <a:t>信息检索的特征</a:t>
            </a:r>
            <a:endParaRPr lang="zh-CN" altLang="en-US"/>
          </a:p>
        </p:txBody>
      </p:sp>
      <p:pic>
        <p:nvPicPr>
          <p:cNvPr id="3" name="内容占位符 2" descr="f9e39496-e4a2-11f0-bb97-5a0965a49f14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1006" b="1006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主体多样性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信息检索主体含用户、系统和对象。用户有个人、机构等；系统包括数据库、搜索引擎；对象含文献、数据等信息资源。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过程交互性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信息检索是动态交互过程：用户提交请求，系统返回结果，用户调整策略，系统再次响应，往复直至满足需求，具灵活性和针对性。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结果不确定性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信息检索结果具不确定性，因信息表达理解差异及系统局限难满足需求，需优化策略提升效果。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66365" cy="1828800"/>
          </a:xfrm>
        </p:spPr>
        <p:txBody>
          <a:bodyPr>
            <a:normAutofit/>
          </a:bodyPr>
          <a:p>
            <a:r>
              <a:rPr lang="en-US" altLang="zh-CN" sz="3300"/>
              <a:t>2.7.2 </a:t>
            </a:r>
            <a:r>
              <a:rPr lang="zh-CN" altLang="en-US" sz="3300"/>
              <a:t>提高检索效果的方法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</a:t>
            </a:r>
            <a:r>
              <a:rPr lang="zh-CN" altLang="en-US"/>
              <a:t>检索策略优化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/>
          <p:cNvPicPr/>
          <p:nvPr>
            <p:ph type="pic" idx="16393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06900" y="13716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检索式构建</a:t>
            </a:r>
            <a:endParaRPr lang="zh-CN" altLang="en-US" sz="1900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循序渐进，从核心词开始，分析结果后逐步扩展，使用同义词和相关概念，复杂需求分步检索，最后组合结果。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/>
          <p:cNvPicPr/>
          <p:nvPr>
            <p:ph type="pic" idx="16396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75500" y="13716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检索字段选择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根据需求选择题名、关键词、摘要或全文字段，平衡检索范围和精确度，组合使用多个字段优化效果。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/>
          <p:cNvPicPr/>
          <p:nvPr>
            <p:ph type="pic" idx="16399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944100" y="1371600"/>
            <a:ext cx="812800" cy="8128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检索限定条件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设置时间、文献类型、语言、学科等限定，精确定位需求，确保检索结果质量和效率。</a:t>
            </a:r>
            <a:endParaRPr lang="zh-CN" altLang="en-US"/>
          </a:p>
        </p:txBody>
      </p:sp>
    </p:spTree>
    <p:custDataLst>
      <p:tags r:id="rId24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67000" cy="1828800"/>
          </a:xfrm>
        </p:spPr>
        <p:txBody>
          <a:bodyPr>
            <a:normAutofit/>
          </a:bodyPr>
          <a:p>
            <a:r>
              <a:rPr lang="en-US" altLang="zh-CN" sz="3300"/>
              <a:t>2.7.2 </a:t>
            </a:r>
            <a:r>
              <a:rPr lang="zh-CN" altLang="en-US" sz="3300"/>
              <a:t>提高检索效果的方法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 </a:t>
            </a:r>
            <a:r>
              <a:rPr lang="zh-CN" altLang="en-US"/>
              <a:t>检索结果处理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ff72e28f-e4a2-11f0-aea7-ca15f9365d3b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05130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结果筛选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专业筛选流程：相关性、质量和来源，依据主题、学术水平及权威性，提升检索精准度。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ff72e535-e4a2-11f0-aea7-ca15f9365d3b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681990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结果分析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多维分析策略：主题、时间和作者机构分布，洞察研究趋势与合作机会，深化领域认知。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ff72e89c-e4a2-11f0-aea7-ca15f9365d3b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9588500" y="14478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结果整理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系统化管理文献：分类、标引与建立索引，优化利用效率，构建清晰研究框架。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2.1.3 </a:t>
            </a:r>
            <a:r>
              <a:rPr lang="zh-CN" altLang="en-US"/>
              <a:t>信息检索的产生和发展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信息检索起源</a:t>
            </a:r>
            <a:endParaRPr lang="zh-CN" altLang="en-US" sz="2200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从手工检索起步，历经漫长演变，展现人类对信息管理的持续追求。</a:t>
            </a:r>
            <a:endParaRPr lang="zh-CN" altLang="en-US" sz="14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智能化检索时代</a:t>
            </a:r>
            <a:endParaRPr lang="zh-CN" altLang="en-US" sz="2200"/>
          </a:p>
        </p:txBody>
      </p:sp>
      <p:sp>
        <p:nvSpPr>
          <p:cNvPr id="7" name="装饰  5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当今信息检索已步入智能化阶段，标志着技术的飞跃与信息获取方式的深刻变革。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lnSpcReduction="20000"/>
          </a:bodyPr>
          <a:p>
            <a:r>
              <a:rPr lang="en-US" altLang="zh-CN" sz="2200"/>
              <a:t>1.</a:t>
            </a:r>
            <a:r>
              <a:rPr lang="zh-CN" altLang="en-US" sz="2200"/>
              <a:t>萌芽阶段（1950年代之前）</a:t>
            </a:r>
            <a:endParaRPr lang="zh-CN" altLang="en-US" sz="2200"/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起源于图书馆学，人工管理检索文献，基于传统分类编目系统，杜威十进制和国会图书馆分类法相继出现，奠定发展基础。</a:t>
            </a:r>
            <a:endParaRPr lang="zh-CN" altLang="en-US" sz="14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2.</a:t>
            </a:r>
            <a:r>
              <a:rPr lang="zh-CN" altLang="en-US"/>
              <a:t>形成阶段（1950-1970年代）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计算机技术推动信息检索进入机械化时代，理论上提出“信息检索”概念、自动索引理论、向量空间模型，实践上出现MEDLARS、DIALOG等检索系统。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3.</a:t>
            </a:r>
            <a:r>
              <a:rPr lang="zh-CN" altLang="en-US"/>
              <a:t>发展阶段（1970-1990年代）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0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信息检索技术成熟，模型理论框架建立；在线检索兴起，商业数据库、CD-ROM产品出现，服务专业化商业化。</a:t>
            </a:r>
            <a:endParaRPr lang="zh-CN" altLang="en-US" sz="1400"/>
          </a:p>
        </p:txBody>
      </p:sp>
    </p:spTree>
    <p:custDataLst>
      <p:tags r:id="rId1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2.1.3 </a:t>
            </a:r>
            <a:r>
              <a:rPr lang="zh-CN" altLang="en-US"/>
              <a:t>信息检索的产生和发展</a:t>
            </a:r>
            <a:endParaRPr lang="zh-CN" altLang="en-US"/>
          </a:p>
        </p:txBody>
      </p:sp>
      <p:pic>
        <p:nvPicPr>
          <p:cNvPr id="3" name="内容占位符 2" descr="f929e8ba-e4a2-11f0-a625-b650570ec713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43" b="243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革新阶段（1990年代至今）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互联网普及革新信息检索，Yahoo!、Google、百度相继出现，搜索引擎成主要途径，技术提升准确性效率，对象扩展到多媒体，方式更便捷智能。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SLIDE_INDEX" val="1"/>
  <p:tag name="KSO_WM_SLIDE_ID" val="custom40490306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10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10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1003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10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0189f4c63b1714a433b93d738532a2dc370145"/>
  <p:tag name="KSO_WM_NEWLAYOUT_GROUP_ID" val="layout_48"/>
  <p:tag name="KSO_WM_NEWLAYOUT_ID" val="slide_f40f4095b76ee3a8"/>
  <p:tag name="KSO_WM_UNIT_PRESET_TEXT" val="单击此处添加标题"/>
</p:tagLst>
</file>

<file path=ppt/tags/tag10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b05b8abb-b998-477c-a409-bb7058038dd8.jpg?Expires=1798540907\u0026AWSAccessKeyId=AKLT9NSy7kh8TIS1UzNqLRY2\u0026Signature=LCTbHdgXcVbFUEzWBH2nXrpqTZo%3D&quot;,&quot;product_name&quot;:&quot;wps-wpp-pc&quot;,&quot;intention_code&quot;:&quot;wps_wpp_generate_doc_pay&quot;}*auto_qingqiu_3.0.4_prod*1767004900446_af1a09_5fc1f5095af3-slide-3"/>
</p:tagLst>
</file>

<file path=ppt/tags/tag10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b2a75a49182b554b566afe6257a55274c85b282"/>
  <p:tag name="KSO_WM_NEWLAYOUT_GROUP_ID" val="layout_10021"/>
  <p:tag name="KSO_WM_NEWLAYOUT_ID" val="slide_2b2dde9cae954ae2"/>
</p:tagLst>
</file>

<file path=ppt/tags/tag10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c983bfaf-5a44-425c-a7af-3f3596bdc774.jpg?Expires=1798540906\u0026AWSAccessKeyId=AKLT9NSy7kh8TIS1UzNqLRY2\u0026Signature=%2F7VhDprWRjkjwnOXp2BZ4i6Y328%3D&quot;,&quot;product_name&quot;:&quot;wps-wpp-pc&quot;,&quot;intention_code&quot;:&quot;wps_wpp_generate_doc_pay&quot;}*auto_qingqiu_3.0.4_prod*1767004900446_af1a09_5fc1f5095af3-slide-3"/>
</p:tagLst>
</file>

<file path=ppt/tags/tag10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s://sjzg-images.ks3-cn-beijing-internal.ksyun.com/tim_gen_images/doubao_gen/31a029682475d37d6f3a34a88e2cb81f_0.png?Expires=1767091302\u0026AWSAccessKeyId=AKLTHzmNYxS86KQFnb2pvxtA\u0026Signature=7VNK6xGTTKEXqAb5Hj%2BOU2LBH9Q%3D&quot;,&quot;product_name&quot;:&quot;wps-wpp-pc&quot;,&quot;intention_code&quot;:&quot;wps_wpp_generate_doc_pay&quot;}*auto_cache_hit_3.0.4_prod*1767004900446_af1a09_5fc1f5095af3-slide-3"/>
</p:tagLst>
</file>

<file path=ppt/tags/tag10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1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f40f4095b76ee3a8"/>
</p:tagLst>
</file>

<file path=ppt/tags/tag101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019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02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0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0e64145e27bbc4043e38b5b678271125b5da80"/>
  <p:tag name="KSO_WM_NEWLAYOUT_GROUP_ID" val="layout_30"/>
  <p:tag name="KSO_WM_NEWLAYOUT_ID" val="slide_a591d1258ac0cc8b"/>
  <p:tag name="KSO_WM_UNIT_PRESET_TEXT" val="单击此处添加标题"/>
</p:tagLst>
</file>

<file path=ppt/tags/tag10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1756e3d3-e5af-4353-867c-474451f06610.jpg?Expires=1798540906\u0026AWSAccessKeyId=AKLT9NSy7kh8TIS1UzNqLRY2\u0026Signature=BN4hJLaPYeu%2Fud3X%2B8M%2BzRWfzpU%3D&quot;,&quot;product_name&quot;:&quot;wps-wpp-pc&quot;,&quot;intention_code&quot;:&quot;wps_wpp_generate_doc_pay&quot;}*auto_qingqiu_3.0.4_prod*1767004900446_af1a09_5fc1f5095af3-slide-4"/>
</p:tagLst>
</file>

<file path=ppt/tags/tag10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02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a591d1258ac0cc8b"/>
</p:tagLst>
</file>

<file path=ppt/tags/tag10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903bb011508f947403da3230b9ceab9e3fbc82"/>
  <p:tag name="KSO_WM_NEWLAYOUT_GROUP_ID" val="layout_60"/>
  <p:tag name="KSO_WM_NEWLAYOUT_ID" val="slide_cf12a0797d45ec7a"/>
  <p:tag name="KSO_WM_UNIT_PRESET_TEXT" val="单击此处添加标题"/>
</p:tagLst>
</file>

<file path=ppt/tags/tag10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e83e2f9-44fe-4cee-a71a-1fb73d8bfc4c.jpg?Expires=1798540905\u0026AWSAccessKeyId=AKLT9NSy7kh8TIS1UzNqLRY2\u0026Signature=pdPdYQC%2BI5uIbIVBcOXR7bglQX4%3D&quot;,&quot;product_name&quot;:&quot;wps-wpp-pc&quot;,&quot;intention_code&quot;:&quot;wps_wpp_generate_doc_pay&quot;}*auto_qingqiu_3.0.4_prod*1767004900446_af1a09_5fc1f5095af3-slide-5"/>
</p:tagLst>
</file>

<file path=ppt/tags/tag102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0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03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cf12a0797d45ec7a"/>
</p:tagLst>
</file>

<file path=ppt/tags/tag10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6cd76543a51d2fccedb3665bf2317df341f228"/>
  <p:tag name="KSO_WM_NEWLAYOUT_GROUP_ID" val="layout_10012"/>
  <p:tag name="KSO_WM_NEWLAYOUT_ID" val="slide_ed19c0db6ed585c4"/>
  <p:tag name="KSO_WM_UNIT_PRESET_TEXT" val="单击此处添加标题"/>
</p:tagLst>
</file>

<file path=ppt/tags/tag10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f354b79a-c329-4399-b859-ae0af5fa767f.jpg?Expires=1798540907\u0026AWSAccessKeyId=AKLT9NSy7kh8TIS1UzNqLRY2\u0026Signature=xZwScM%2FqNXaBLa4UkVx%2FIkSeR%2BM%3D&quot;,&quot;product_name&quot;:&quot;wps-wpp-pc&quot;,&quot;intention_code&quot;:&quot;wps_wpp_generate_doc_pay&quot;}*auto_qingqiu_3.0.4_prod*1767004900446_af1a09_5fc1f5095af3-slide-6"/>
</p:tagLst>
</file>

<file path=ppt/tags/tag10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41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ed19c0db6ed585c4"/>
</p:tagLst>
</file>

<file path=ppt/tags/tag10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02dbdeabafb2400ccdf2fda278716b8d739210"/>
  <p:tag name="KSO_WM_NEWLAYOUT_GROUP_ID" val="layout_10003"/>
  <p:tag name="KSO_WM_NEWLAYOUT_ID" val="slide_1dc2aa7ad8859452"/>
  <p:tag name="KSO_WM_UNIT_PRESET_TEXT" val="单击此处添加标题"/>
</p:tagLst>
</file>

<file path=ppt/tags/tag10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0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0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05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  <p:tag name="KSO_WM_UNIT_PRESET_TEXT" val=" "/>
</p:tagLst>
</file>

<file path=ppt/tags/tag10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58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1dc2aa7ad8859452"/>
</p:tagLst>
</file>

<file path=ppt/tags/tag10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b17b8c0a2b077784be955b9cae8a81c125c7ee"/>
  <p:tag name="KSO_WM_NEWLAYOUT_GROUP_ID" val="layout_6"/>
  <p:tag name="KSO_WM_NEWLAYOUT_ID" val="slide_e6ffcce3354d1ba7"/>
  <p:tag name="KSO_WM_UNIT_PRESET_TEXT" val="单击此处添加标题"/>
</p:tagLst>
</file>

<file path=ppt/tags/tag10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0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1c283987-e30a-416d-882f-ef485cf124e9.jpg?Expires=1798540906\u0026AWSAccessKeyId=AKLT9NSy7kh8TIS1UzNqLRY2\u0026Signature=iwtQqxvep6BHRJsYGoTSAyuo5eA%3D&quot;,&quot;product_name&quot;:&quot;wps-wpp-pc&quot;,&quot;intention_code&quot;:&quot;wps_wpp_generate_doc_pay&quot;}*auto_qingqiu_3.0.4_prod*1767004900446_af1a09_5fc1f5095af3-slide-8"/>
</p:tagLst>
</file>

<file path=ppt/tags/tag10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06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e6ffcce3354d1ba7"/>
</p:tagLst>
</file>

<file path=ppt/tags/tag10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e4ccb5758f6009defe53341f4a9153e8703f45"/>
  <p:tag name="KSO_WM_NEWLAYOUT_GROUP_ID" val="layout_26"/>
  <p:tag name="KSO_WM_NEWLAYOUT_ID" val="slide_f64549512ce8df60"/>
  <p:tag name="KSO_WM_UNIT_PRESET_TEXT" val="单击此处添加标题"/>
</p:tagLst>
</file>

<file path=ppt/tags/tag10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f2dcce57-1ea3-4d03-8a5a-f2f63fc6b562.jpg?Expires=1798540906\u0026AWSAccessKeyId=AKLT9NSy7kh8TIS1UzNqLRY2\u0026Signature=a24EydLNpZQPkxRxEvfMCQT8T74%3D&quot;,&quot;product_name&quot;:&quot;wps-wpp-pc&quot;,&quot;intention_code&quot;:&quot;wps_wpp_generate_doc_pay&quot;}*auto_qingqiu_3.0.4_prod*1767004900446_af1a09_5fc1f5095af3-slide-9"/>
</p:tagLst>
</file>

<file path=ppt/tags/tag10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da8adf71-fd5e-4150-93f5-2577dae20656.jpg?Expires=1798540906\u0026AWSAccessKeyId=AKLT9NSy7kh8TIS1UzNqLRY2\u0026Signature=AHMknbCrwbcdXBTNuNHU3AAeQxI%3D&quot;,&quot;product_name&quot;:&quot;wps-wpp-pc&quot;,&quot;intention_code&quot;:&quot;wps_wpp_generate_doc_pay&quot;}*auto_qingqiu_3.0.4_prod*1767004900446_af1a09_5fc1f5095af3-slide-9"/>
</p:tagLst>
</file>

<file path=ppt/tags/tag10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7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64549512ce8df60"/>
</p:tagLst>
</file>

<file path=ppt/tags/tag10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944b45779b12c8b13b762f944067873a056df8"/>
  <p:tag name="KSO_WM_NEWLAYOUT_GROUP_ID" val="layout_10013"/>
  <p:tag name="KSO_WM_NEWLAYOUT_ID" val="slide_be81f4e8c4a0fe6f"/>
  <p:tag name="KSO_WM_UNIT_PRESET_TEXT" val="单击此处添加标题"/>
</p:tagLst>
</file>

<file path=ppt/tags/tag10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b7f528b0-8ff5-4388-ba3a-384615f19c84.jpg?Expires=1798540906\u0026AWSAccessKeyId=AKLT9NSy7kh8TIS1UzNqLRY2\u0026Signature=tiVg3zj0sguisQpk%2B5IOV%2FctpUg%3D&quot;,&quot;product_name&quot;:&quot;wps-wpp-pc&quot;,&quot;intention_code&quot;:&quot;wps_wpp_generate_doc_pay&quot;}*auto_qingqiu_3.0.4_prod*1767004900446_af1a09_5fc1f5095af3-slide-10"/>
</p:tagLst>
</file>

<file path=ppt/tags/tag10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0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87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be81f4e8c4a0fe6f"/>
</p:tagLst>
</file>

<file path=ppt/tags/tag10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3ed1eae9d055ec8edafad653c2753284f4cf44"/>
  <p:tag name="KSO_WM_NEWLAYOUT_GROUP_ID" val="layout_33"/>
  <p:tag name="KSO_WM_NEWLAYOUT_ID" val="slide_957232055727e815"/>
  <p:tag name="KSO_WM_UNIT_PRESET_TEXT" val="单击此处添加标题"/>
</p:tagLst>
</file>

<file path=ppt/tags/tag10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bf637ea2-5a1c-4570-8c2f-a7a1b1999d8a.jpg?Expires=1798540905\u0026AWSAccessKeyId=AKLT9NSy7kh8TIS1UzNqLRY2\u0026Signature=lmh2ZtEF8szCEpAfAeh2M24DkkQ%3D&quot;,&quot;product_name&quot;:&quot;wps-wpp-pc&quot;,&quot;intention_code&quot;:&quot;wps_wpp_generate_doc_pay&quot;}*auto_qingqiu_3.0.4_prod*1767004900446_af1a09_5fc1f5095af3-slide-11"/>
</p:tagLst>
</file>

<file path=ppt/tags/tag109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9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957232055727e815"/>
</p:tagLst>
</file>

<file path=ppt/tags/tag10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5e1c76328f2884fc669bec9ecdcca2cf91e089a"/>
  <p:tag name="KSO_WM_NEWLAYOUT_GROUP_ID" val="layout_2"/>
  <p:tag name="KSO_WM_NEWLAYOUT_ID" val="slide_ed2c2e1a4c4efbba"/>
  <p:tag name="KSO_WM_UNIT_PRESET_TEXT" val="单击此处添加标题"/>
</p:tagLst>
</file>

<file path=ppt/tags/tag10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5a990572-6988-4352-ba29-363df9217e66.jpg?Expires=1798540905\u0026AWSAccessKeyId=AKLT9NSy7kh8TIS1UzNqLRY2\u0026Signature=a4gWikzh1pwPI91lTqq0fR3Y2zE%3D&quot;,&quot;product_name&quot;:&quot;wps-wpp-pc&quot;,&quot;intention_code&quot;:&quot;wps_wpp_generate_doc_pay&quot;}*auto_qingqiu_3.0.4_prod*1767004900446_af1a09_5fc1f5095af3-slide-12"/>
</p:tagLst>
</file>

<file path=ppt/tags/tag1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0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v3/202512/e9eab0fb-235f-4a00-bde2-4d2964d88402.jpg?Expires=1798540906\u0026AWSAccessKeyId=AKLT9NSy7kh8TIS1UzNqLRY2\u0026Signature=YYB7xmh4gzYwflYWBt6hztSG3U0%3D&quot;,&quot;product_name&quot;:&quot;wps-wpp-pc&quot;,&quot;intention_code&quot;:&quot;wps_wpp_generate_doc_pay&quot;}*auto_qingqiu_3.0.4_prod*1767004900446_af1a09_5fc1f5095af3-slide-12"/>
</p:tagLst>
</file>

<file path=ppt/tags/tag1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5f577ae0-9e4b-4a28-a337-552c097a0f57.jpg?Expires=1798540906\u0026AWSAccessKeyId=AKLT9NSy7kh8TIS1UzNqLRY2\u0026Signature=eRVg1tLm1cWmBg6go%2Bcb%2FBawwlk%3D&quot;,&quot;product_name&quot;:&quot;wps-wpp-pc&quot;,&quot;intention_code&quot;:&quot;wps_wpp_generate_doc_pay&quot;}*auto_qingqiu_3.0.4_prod*1767004900446_af1a09_5fc1f5095af3-slide-12"/>
</p:tagLst>
</file>

<file path=ppt/tags/tag1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1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fbe20f2c-1aad-4c2a-b12d-745c44f039ba.jpg?Expires=1798540906\u0026AWSAccessKeyId=AKLT9NSy7kh8TIS1UzNqLRY2\u0026Signature=Xc72nw6RbLAG4vGM91pfgtUliiI%3D&quot;,&quot;product_name&quot;:&quot;wps-wpp-pc&quot;,&quot;intention_code&quot;:&quot;wps_wpp_generate_doc_pay&quot;}*auto_qingqiu_3.0.4_prod*1767004900446_af1a09_5fc1f5095af3-slide-12"/>
</p:tagLst>
</file>

<file path=ppt/tags/tag1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1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ed2c2e1a4c4efbba"/>
</p:tagLst>
</file>

<file path=ppt/tags/tag11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62b646ff3c07543831985b758da56afdae9799"/>
  <p:tag name="KSO_WM_NEWLAYOUT_GROUP_ID" val="layout_10004"/>
  <p:tag name="KSO_WM_NEWLAYOUT_ID" val="slide_e2dd812ee6ac848b"/>
  <p:tag name="KSO_WM_UNIT_PRESET_TEXT" val="单击此处添加标题"/>
</p:tagLst>
</file>

<file path=ppt/tags/tag11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c6b5807e2b916d09f82557cbba2f7244b5cef9d"/>
  <p:tag name="KSO_WM_NEWLAYOUT_GROUP_ID" val="layout_47"/>
  <p:tag name="KSO_WM_NEWLAYOUT_ID" val="slide_b84ec7394e7085ee"/>
</p:tagLst>
</file>

<file path=ppt/tags/tag11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2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e2dd812ee6ac848b"/>
</p:tagLst>
</file>

<file path=ppt/tags/tag1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13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131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33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3ac8aac60949852624f004504472dab8cba142"/>
  <p:tag name="KSO_WM_NEWLAYOUT_GROUP_ID" val="layout_32"/>
  <p:tag name="KSO_WM_NEWLAYOUT_ID" val="slide_c5ffa415428627e2"/>
  <p:tag name="KSO_WM_UNIT_PRESET_TEXT" val="单击此处添加标题"/>
</p:tagLst>
</file>

<file path=ppt/tags/tag11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3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13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14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4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142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4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147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15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c5ffa415428627e2"/>
</p:tagLst>
</file>

<file path=ppt/tags/tag11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45e36999f9e3dc48661acc24b7d314424dcf604"/>
  <p:tag name="KSO_WM_NEWLAYOUT_GROUP_ID" val="layout_51"/>
  <p:tag name="KSO_WM_NEWLAYOUT_ID" val="slide_05fa846ee28ead8f"/>
  <p:tag name="KSO_WM_UNIT_PRESET_TEXT" val="单击此处添加标题"/>
</p:tagLst>
</file>

<file path=ppt/tags/tag11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d1f3e0d5-9882-4aa5-8de5-8ba24d344ba5.jpg?Expires=1798540906\u0026AWSAccessKeyId=AKLT9NSy7kh8TIS1UzNqLRY2\u0026Signature=HSaqGLHO3JCaVmURF07Wp%2BmqfxY%3D&quot;,&quot;product_name&quot;:&quot;wps-wpp-pc&quot;,&quot;intention_code&quot;:&quot;wps_wpp_generate_doc_pay&quot;}*auto_qingqiu_3.0.4_prod*1767004900446_af1a09_5fc1f5095af3-slide-16"/>
</p:tagLst>
</file>

<file path=ppt/tags/tag1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5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05fa846ee28ead8f"/>
</p:tagLst>
</file>

<file path=ppt/tags/tag11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35ecb12af3fa5028d5d7a18eea2ffaccf8959f2"/>
  <p:tag name="KSO_WM_NEWLAYOUT_GROUP_ID" val="layout_53"/>
  <p:tag name="KSO_WM_NEWLAYOUT_ID" val="slide_1c63f389541666c8"/>
  <p:tag name="KSO_WM_UNIT_PRESET_TEXT" val="单击此处添加标题"/>
</p:tagLst>
</file>

<file path=ppt/tags/tag11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74667556&quot;,&quot;product_name&quot;:&quot;wps-wpp-pc&quot;,&quot;intention_code&quot;:&quot;wps_wpp_generate_doc_pay&quot;}*auto_gallery_3.0.4_prod*1767004900446_af1a09_5fc1f5095af3-slide-17"/>
</p:tagLst>
</file>

<file path=ppt/tags/tag1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8a5f3ecf-a6dc-42c5-8990-52b42ee411d7.jpg?Expires=1798540906\u0026AWSAccessKeyId=AKLT9NSy7kh8TIS1UzNqLRY2\u0026Signature=dTUhrQx0YRgPKeKegzPpihRlU9M%3D&quot;,&quot;product_name&quot;:&quot;wps-wpp-pc&quot;,&quot;intention_code&quot;:&quot;wps_wpp_generate_doc_pay&quot;}*auto_qingqiu_3.0.4_prod*1767004900446_af1a09_5fc1f5095af3-slide-17"/>
</p:tagLst>
</file>

<file path=ppt/tags/tag1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ba459ae7-820f-4782-880b-b4924f8ea6c7.jpg?Expires=1798540906\u0026AWSAccessKeyId=AKLT9NSy7kh8TIS1UzNqLRY2\u0026Signature=do5YAaZotgkYVbqHt8ckaB6DC7U%3D&quot;,&quot;product_name&quot;:&quot;wps-wpp-pc&quot;,&quot;intention_code&quot;:&quot;wps_wpp_generate_doc_pay&quot;}*auto_qingqiu_3.0.4_prod*1767004900446_af1a09_5fc1f5095af3-slide-17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7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1c63f389541666c8"/>
</p:tagLst>
</file>

<file path=ppt/tags/tag11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b22ee1456b903bd3c9f098a52889f220ac28976"/>
  <p:tag name="KSO_WM_NEWLAYOUT_GROUP_ID" val="layout_42"/>
  <p:tag name="KSO_WM_NEWLAYOUT_ID" val="slide_dd2f059f6dfe3f3e"/>
  <p:tag name="KSO_WM_UNIT_PRESET_TEXT" val="单击此处添加标题"/>
</p:tagLst>
</file>

<file path=ppt/tags/tag11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5960f9be-9c4b-4e77-b61b-69587d3df3c6.jpg?Expires=1798540907\u0026AWSAccessKeyId=AKLT9NSy7kh8TIS1UzNqLRY2\u0026Signature=rAVBcKeDJtG8f3s6zXuu9zbl1OQ%3D&quot;,&quot;product_name&quot;:&quot;wps-wpp-pc&quot;,&quot;intention_code&quot;:&quot;wps_wpp_generate_doc_pay&quot;}*auto_qingqiu_3.0.4_prod*1767004900446_af1a09_5fc1f5095af3-slide-18"/>
</p:tagLst>
</file>

<file path=ppt/tags/tag117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8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8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d2f059f6dfe3f3e"/>
</p:tagLst>
</file>

<file path=ppt/tags/tag118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187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18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37c391d9bbd94ef318317bcfcbc40dea295dc5c"/>
  <p:tag name="KSO_WM_NEWLAYOUT_GROUP_ID" val="layout_31"/>
  <p:tag name="KSO_WM_NEWLAYOUT_ID" val="slide_4fc1049442bc33c6"/>
  <p:tag name="KSO_WM_UNIT_PRESET_TEXT" val="单击此处添加标题"/>
</p:tagLst>
</file>

<file path=ppt/tags/tag11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1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8ce934ba-80b5-414d-a4c6-8773a16b507c.jpg?Expires=1798540905\u0026AWSAccessKeyId=AKLT9NSy7kh8TIS1UzNqLRY2\u0026Signature=0%2BIrhhsc%2FutvZS5s8hJOKVIrTlc%3D&quot;,&quot;product_name&quot;:&quot;wps-wpp-pc&quot;,&quot;intention_code&quot;:&quot;wps_wpp_generate_doc_pay&quot;}*auto_qingqiu_3.0.4_prod*1767004900446_af1a09_5fc1f5095af3-slide-19"/>
</p:tagLst>
</file>

<file path=ppt/tags/tag1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7b565805-081b-41ad-9c2e-b53fcea4218a.jpg?Expires=1798540906\u0026AWSAccessKeyId=AKLT9NSy7kh8TIS1UzNqLRY2\u0026Signature=A5xudeeJua6pJU713WI1gEhdXes%3D&quot;,&quot;product_name&quot;:&quot;wps-wpp-pc&quot;,&quot;intention_code&quot;:&quot;wps_wpp_generate_doc_pay&quot;}*auto_qingqiu_3.0.4_prod*1767004900446_af1a09_5fc1f5095af3-slide-19"/>
</p:tagLst>
</file>

<file path=ppt/tags/tag1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fc1049442bc33c6"/>
</p:tagLst>
</file>

<file path=ppt/tags/tag11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2f750a2a916830982f89da6b18b880bf3f3558"/>
  <p:tag name="KSO_WM_NEWLAYOUT_GROUP_ID" val="layout_38"/>
  <p:tag name="KSO_WM_NEWLAYOUT_ID" val="slide_c59a1ac626ab7140"/>
  <p:tag name="KSO_WM_UNIT_PRESET_TEXT" val="单击此处添加标题"/>
</p:tagLst>
</file>

<file path=ppt/tags/tag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2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802609e3-fd0a-4412-87d2-5b360b08c874.jpg?Expires=1798540906\u0026AWSAccessKeyId=AKLT9NSy7kh8TIS1UzNqLRY2\u0026Signature=0dekdZQpNvZ1aexg6OnQxP0KQgI%3D&quot;,&quot;product_name&quot;:&quot;wps-wpp-pc&quot;,&quot;intention_code&quot;:&quot;wps_wpp_generate_doc_pay&quot;}*auto_qingqiu_3.0.4_prod*1767004900446_af1a09_5fc1f5095af3-slide-20"/>
</p:tagLst>
</file>

<file path=ppt/tags/tag1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d74247c2149050feca06c836889b4d4a_0.png?Expires=1767091302\u0026AWSAccessKeyId=AKLTHzmNYxS86KQFnb2pvxtA\u0026Signature=097X52AF4frMJjFQ1vqPk8g9pHk%3D&quot;,&quot;product_name&quot;:&quot;wps-wpp-pc&quot;,&quot;intention_code&quot;:&quot;wps_wpp_generate_doc_pay&quot;}*auto_cache_hit_3.0.4_prod*1767004900446_af1a09_5fc1f5095af3-slide-20"/>
</p:tagLst>
</file>

<file path=ppt/tags/tag1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0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c59a1ac626ab7140"/>
</p:tagLst>
</file>

<file path=ppt/tags/tag12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fba95c4708a2248494aa17d95361139b07a622"/>
  <p:tag name="KSO_WM_NEWLAYOUT_GROUP_ID" val="layout_4"/>
  <p:tag name="KSO_WM_NEWLAYOUT_ID" val="slide_00e99c47754771a0"/>
  <p:tag name="KSO_WM_UNIT_PRESET_TEXT" val="单击此处添加标题"/>
</p:tagLst>
</file>

<file path=ppt/tags/tag12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4415b974-c1fd-4c43-a023-dc6e5f7b302c.jpg?Expires=1798540906\u0026AWSAccessKeyId=AKLT9NSy7kh8TIS1UzNqLRY2\u0026Signature=7f%2Bd0yE0cXOw9bPpO14QjpzIgpQ%3D&quot;,&quot;product_name&quot;:&quot;wps-wpp-pc&quot;,&quot;intention_code&quot;:&quot;wps_wpp_generate_doc_pay&quot;}*auto_qingqiu_3.0.4_prod*1767004900446_af1a09_5fc1f5095af3-slide-21"/>
</p:tagLst>
</file>

<file path=ppt/tags/tag1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1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5f3647cf-052f-4544-9604-2a9dd239199e.jpg?Expires=1798540906\u0026AWSAccessKeyId=AKLT9NSy7kh8TIS1UzNqLRY2\u0026Signature=Gxwm4bMIIWdUK1tLzTSnaW0xX44%3D&quot;,&quot;product_name&quot;:&quot;wps-wpp-pc&quot;,&quot;intention_code&quot;:&quot;wps_wpp_generate_doc_pay&quot;}*auto_qingqiu_3.0.4_prod*1767004900446_af1a09_5fc1f5095af3-slide-21"/>
</p:tagLst>
</file>

<file path=ppt/tags/tag1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592eefba-d0ab-44a7-8c03-c7460d6095c0.jpg?Expires=1798540906\u0026AWSAccessKeyId=AKLT9NSy7kh8TIS1UzNqLRY2\u0026Signature=QWWiN0L1KQ%2BTSFGkRSbVVxGsQ1A%3D&quot;,&quot;product_name&quot;:&quot;wps-wpp-pc&quot;,&quot;intention_code&quot;:&quot;wps_wpp_generate_doc_pay&quot;}*auto_qingqiu_3.0.4_prod*1767004900446_af1a09_5fc1f5095af3-slide-21"/>
</p:tagLst>
</file>

<file path=ppt/tags/tag1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ai-gateway-save.ks3-cn-beijing.ksyuncs.com/aigc-gateway-v2-prod/0082eabca9c23fd53a37f878a598fc87_0.jpeg?Expires=1767091310\u0026AWSAccessKeyId=AKLT9VJ0mcxR8yRlm6PIC9hY\u0026Signature=ld%2FZBV3p9VJCGVUnAHzrNQKPu8w%3D&quot;,&quot;product_name&quot;:&quot;wps-wpp-pc&quot;,&quot;intention_code&quot;:&quot;wps_wpp_generate_doc_pay&quot;}*auto_doubao_3.0.4_prod*1767004900446_af1a09_5fc1f5095af3-slide-21"/>
</p:tagLst>
</file>

<file path=ppt/tags/tag1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2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00e99c47754771a0"/>
</p:tagLst>
</file>

<file path=ppt/tags/tag12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ab48b0a30b5f37793d8ec6fe4f98432ff20287"/>
  <p:tag name="KSO_WM_NEWLAYOUT_GROUP_ID" val="layout_35"/>
  <p:tag name="KSO_WM_NEWLAYOUT_ID" val="slide_3a8d68c4cb9e2e1d"/>
  <p:tag name="KSO_WM_UNIT_PRESET_TEXT" val="单击此处添加标题"/>
</p:tagLst>
</file>

<file path=ppt/tags/tag1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3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3a8d68c4cb9e2e1d"/>
</p:tagLst>
</file>

<file path=ppt/tags/tag12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525743fad852d0209090c6f6addb042e591f356"/>
  <p:tag name="KSO_WM_NEWLAYOUT_GROUP_ID" val="layout_61"/>
  <p:tag name="KSO_WM_NEWLAYOUT_ID" val="slide_e0a8dc1c60121344"/>
  <p:tag name="KSO_WM_UNIT_PRESET_TEXT" val="单击此处添加标题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5899102c-b388-49d3-9cb8-c697a66a611d.jpg?Expires=1798540907\u0026AWSAccessKeyId=AKLT9NSy7kh8TIS1UzNqLRY2\u0026Signature=D6ODfSuLKIPn4niWLJ%2FraznV1lY%3D&quot;,&quot;product_name&quot;:&quot;wps-wpp-pc&quot;,&quot;intention_code&quot;:&quot;wps_wpp_generate_doc_pay&quot;}*auto_qingqiu_3.0.4_prod*1767004900446_af1a09_5fc1f5095af3-slide-23"/>
</p:tagLst>
</file>

<file path=ppt/tags/tag124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4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e0a8dc1c60121344"/>
</p:tagLst>
</file>

<file path=ppt/tags/tag12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  <p:tag name="KSO_WM_UNIT_PRESET_TEXT" val="单击此处添加标题"/>
</p:tagLst>
</file>

<file path=ppt/tags/tag12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4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48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5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5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5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56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5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60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6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264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1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267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cc402a8209630ebf"/>
</p:tagLst>
</file>

<file path=ppt/tags/tag12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2511d3743ee74308c2d6d83de67a7a9071ee7e9"/>
  <p:tag name="KSO_WM_NEWLAYOUT_GROUP_ID" val="layout_45"/>
  <p:tag name="KSO_WM_NEWLAYOUT_ID" val="slide_55c15157e8b28889"/>
  <p:tag name="KSO_WM_UNIT_PRESET_TEXT" val="单击此处添加标题"/>
</p:tagLst>
</file>

<file path=ppt/tags/tag12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</p:tagLst>
</file>

<file path=ppt/tags/tag12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7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7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2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8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8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55c15157e8b28889"/>
</p:tagLst>
</file>

<file path=ppt/tags/tag128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287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28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2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d59c76d022fd3e95126186bc3c7a35291cc74a"/>
  <p:tag name="KSO_WM_NEWLAYOUT_GROUP_ID" val="layout_63"/>
  <p:tag name="KSO_WM_NEWLAYOUT_ID" val="slide_bf4a5822a39e10dd"/>
  <p:tag name="KSO_WM_UNIT_PRESET_TEXT" val="单击此处添加标题"/>
</p:tagLst>
</file>

<file path=ppt/tags/tag1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2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ee2ce501-e31a-4ba8-a374-9ba8b5085375.jpg?Expires=1798540906\u0026AWSAccessKeyId=AKLT9NSy7kh8TIS1UzNqLRY2\u0026Signature=w07ChhsfOdm1BzvUNb3nOig6meM%3D&quot;,&quot;product_name&quot;:&quot;wps-wpp-pc&quot;,&quot;intention_code&quot;:&quot;wps_wpp_generate_doc_pay&quot;}*auto_qingqiu_3.0.4_prod*1767004900446_af1a09_5fc1f5095af3-slide-26"/>
</p:tagLst>
</file>

<file path=ppt/tags/tag1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9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bf4a5822a39e10dd"/>
</p:tagLst>
</file>

<file path=ppt/tags/tag12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27c0b52c8191de69e66c1a53f7191f2298bf95"/>
  <p:tag name="KSO_WM_NEWLAYOUT_GROUP_ID" val="layout_59"/>
  <p:tag name="KSO_WM_NEWLAYOUT_ID" val="slide_0b31d42d75cc12df"/>
  <p:tag name="KSO_WM_UNIT_PRESET_TEXT" val="单击此处添加标题"/>
</p:tagLst>
</file>

<file path=ppt/tags/tag12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476e9eb1-a153-44ce-b5e2-e91f24cc8162.jpg?Expires=1798540906\u0026AWSAccessKeyId=AKLT9NSy7kh8TIS1UzNqLRY2\u0026Signature=wrfVq1YvzB7u1UhAtKydLoeMwic%3D&quot;,&quot;product_name&quot;:&quot;wps-wpp-pc&quot;,&quot;intention_code&quot;:&quot;wps_wpp_generate_doc_pay&quot;}*auto_qingqiu_3.0.4_prod*1767004900446_af1a09_5fc1f5095af3-slide-27"/>
</p:tagLst>
</file>

<file path=ppt/tags/tag12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0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0b31d42d75cc12df"/>
</p:tagLst>
</file>

<file path=ppt/tags/tag13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43a09524fc37ce39e5783b9492466be0f7b26f4"/>
  <p:tag name="KSO_WM_NEWLAYOUT_GROUP_ID" val="layout_10021"/>
  <p:tag name="KSO_WM_NEWLAYOUT_ID" val="slide_ce96c66cf6ea2dac"/>
  <p:tag name="KSO_WM_UNIT_PRESET_TEXT" val="单击此处添加标题"/>
</p:tagLst>
</file>

<file path=ppt/tags/tag13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  <p:tag name="KSO_WM_UNIT_PRESET_TEXT" val=" "/>
</p:tagLst>
</file>

<file path=ppt/tags/tag1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319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ce96c66cf6ea2dac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7837c8ad96dd41ab11e43c608bcfee4eef8e71"/>
  <p:tag name="KSO_WM_NEWLAYOUT_GROUP_ID" val="layout_7"/>
  <p:tag name="KSO_WM_NEWLAYOUT_ID" val="slide_cd246518616ce904"/>
  <p:tag name="KSO_WM_UNIT_PRESET_TEXT" val="单击此处添加标题"/>
</p:tagLst>
</file>

<file path=ppt/tags/tag13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6f81060c-3962-46a3-8c66-66543f5a5a46.jpg?Expires=1798540907\u0026AWSAccessKeyId=AKLT9NSy7kh8TIS1UzNqLRY2\u0026Signature=O1WocV769df3qqetk2jPy7oolos%3D&quot;,&quot;product_name&quot;:&quot;wps-wpp-pc&quot;,&quot;intention_code&quot;:&quot;wps_wpp_generate_doc_pay&quot;}*auto_qingqiu_3.0.4_prod*1767004900446_af1a09_5fc1f5095af3-slide-30"/>
</p:tagLst>
</file>

<file path=ppt/tags/tag1323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3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2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cd246518616ce904"/>
</p:tagLst>
</file>

<file path=ppt/tags/tag13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  <p:tag name="KSO_WM_UNIT_PRESET_TEXT" val="单击此处添加标题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10a27c9e-6268-4bcc-a1dd-f3c93912eb00.jpg?Expires=1798540911\u0026AWSAccessKeyId=AKLT9NSy7kh8TIS1UzNqLRY2\u0026Signature=pmqfdC3GwtxRSEQx8ejDit6o8LY%3D&quot;,&quot;product_name&quot;:&quot;wps-wpp-pc&quot;,&quot;intention_code&quot;:&quot;wps_wpp_generate_doc_pay&quot;}*auto_qingqiu_3.0.4_prod*1767004900446_af1a09_5fc1f5095af3-slide-31"/>
</p:tagLst>
</file>

<file path=ppt/tags/tag133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3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ff9322fba41ef5aa"/>
</p:tagLst>
</file>

<file path=ppt/tags/tag13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021b474a6a48e0dd331c29bd5d9e93703b97211"/>
  <p:tag name="KSO_WM_NEWLAYOUT_GROUP_ID" val="layout_10014"/>
  <p:tag name="KSO_WM_NEWLAYOUT_ID" val="slide_7531d66211daa599"/>
  <p:tag name="KSO_WM_UNIT_PRESET_TEXT" val="单击此处添加标题"/>
</p:tagLst>
</file>

<file path=ppt/tags/tag1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56780281-a4c0-47c4-a996-de7833ed3129.jpg?Expires=1798540910\u0026AWSAccessKeyId=AKLT9NSy7kh8TIS1UzNqLRY2\u0026Signature=a4BK7%2F7ZwA2gZ%2FVBfbcSZmI8lBk%3D&quot;,&quot;product_name&quot;:&quot;wps-wpp-pc&quot;,&quot;intention_code&quot;:&quot;wps_wpp_generate_doc_pay&quot;}*auto_qingqiu_3.0.4_prod*1767004900446_af1a09_5fc1f5095af3-slide-3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4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7531d66211daa599"/>
</p:tagLst>
</file>

<file path=ppt/tags/tag1343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344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345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3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1a5880011a6ff91c7bf8d06cc769a2624368ed"/>
  <p:tag name="KSO_WM_NEWLAYOUT_GROUP_ID" val="layout_34"/>
  <p:tag name="KSO_WM_NEWLAYOUT_ID" val="slide_5aee67050536ed79"/>
  <p:tag name="KSO_WM_UNIT_PRESET_TEXT" val="单击此处添加标题"/>
</p:tagLst>
</file>

<file path=ppt/tags/tag1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73146337&quot;,&quot;product_name&quot;:&quot;wps-wpp-pc&quot;,&quot;intention_code&quot;:&quot;wps_wpp_generate_doc_pay&quot;}*auto_gallery_3.0.4_prod*1767004900446_af1a09_5fc1f5095af3-slide-33"/>
</p:tagLst>
</file>

<file path=ppt/tags/tag1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9662b950e3b382804d5bef8c70b398accd2a95"/>
  <p:tag name="KSO_WM_NEWLAYOUT_GROUP_ID" val="layout_45"/>
  <p:tag name="KSO_WM_NEWLAYOUT_ID" val="slide_0a2fe983802e474c"/>
</p:tagLst>
</file>

<file path=ppt/tags/tag1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90ed17dd-9f03-4216-baff-a8b47a7d7a14.jpg?Expires=1798540911\u0026AWSAccessKeyId=AKLT9NSy7kh8TIS1UzNqLRY2\u0026Signature=ogrpzkZ8%2FMvNsBZ%2FEXLeEO0Knsk%3D&quot;,&quot;product_name&quot;:&quot;wps-wpp-pc&quot;,&quot;intention_code&quot;:&quot;wps_wpp_generate_doc_pay&quot;}*auto_qingqiu_3.0.4_prod*1767004900446_af1a09_5fc1f5095af3-slide-33"/>
</p:tagLst>
</file>

<file path=ppt/tags/tag1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5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aee67050536ed79"/>
</p:tagLst>
</file>

<file path=ppt/tags/tag13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9bd73051b70410bdef49e7ea061d60c3e75db16"/>
  <p:tag name="KSO_WM_NEWLAYOUT_GROUP_ID" val="layout_10007"/>
  <p:tag name="KSO_WM_NEWLAYOUT_ID" val="slide_905b45f25cb76984"/>
  <p:tag name="KSO_WM_UNIT_PRESET_TEXT" val="单击此处添加标题"/>
</p:tagLst>
</file>

<file path=ppt/tags/tag1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5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905b45f25cb76984"/>
</p:tagLst>
</file>

<file path=ppt/tags/tag13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b3fa97d5431c740ec59598b2a74893fe0a65992"/>
  <p:tag name="KSO_WM_NEWLAYOUT_GROUP_ID" val="layout_24"/>
  <p:tag name="KSO_WM_NEWLAYOUT_ID" val="slide_d316a5af718eb7f5"/>
  <p:tag name="KSO_WM_UNIT_PRESET_TEXT" val="单击此处添加标题"/>
</p:tagLst>
</file>

<file path=ppt/tags/tag13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3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cbe3374b-1b0c-40f9-9e3a-267f0585d54b.jpg?Expires=1798540911\u0026AWSAccessKeyId=AKLT9NSy7kh8TIS1UzNqLRY2\u0026Signature=BIHYNEk%2FyUC7szSYAqrP3Y0XnXI%3D&quot;,&quot;product_name&quot;:&quot;wps-wpp-pc&quot;,&quot;intention_code&quot;:&quot;wps_wpp_generate_doc_pay&quot;}*auto_qingqiu_3.0.4_prod*1767004900446_af1a09_5fc1f5095af3-slide-35"/>
</p:tagLst>
</file>

<file path=ppt/tags/tag1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b8b5b3b9-af27-41ff-a3c7-a36dc16f1a11.jpg?Expires=1798540910\u0026AWSAccessKeyId=AKLT9NSy7kh8TIS1UzNqLRY2\u0026Signature=MC%2BVnjYQjFKpD78jd6G0WyuNxF8%3D&quot;,&quot;product_name&quot;:&quot;wps-wpp-pc&quot;,&quot;intention_code&quot;:&quot;wps_wpp_generate_doc_pay&quot;}*auto_qingqiu_3.0.4_prod*1767004900446_af1a09_5fc1f5095af3-slide-35"/>
</p:tagLst>
</file>

<file path=ppt/tags/tag1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6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316a5af718eb7f5"/>
</p:tagLst>
</file>

<file path=ppt/tags/tag13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44522c83d09c6882249e1a2cec7ad1724ecd6b"/>
  <p:tag name="KSO_WM_NEWLAYOUT_GROUP_ID" val="layout_37"/>
  <p:tag name="KSO_WM_NEWLAYOUT_ID" val="slide_3e3ab5794a470d78"/>
  <p:tag name="KSO_WM_UNIT_PRESET_TEXT" val="单击此处添加标题"/>
</p:tagLst>
</file>

<file path=ppt/tags/tag13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3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7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3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8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  <p:tag name="KSO_WM_UNIT_PRESET_TEXT" val="04"/>
</p:tagLst>
</file>

<file path=ppt/tags/tag1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8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3e3ab5794a470d78"/>
</p:tagLst>
</file>

<file path=ppt/tags/tag13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fb47a9c3bb9d5592871d2b09e07241653e64f"/>
  <p:tag name="KSO_WM_NEWLAYOUT_GROUP_ID" val="layout_29"/>
  <p:tag name="KSO_WM_NEWLAYOUT_ID" val="slide_71306c912136627e"/>
  <p:tag name="KSO_WM_UNIT_PRESET_TEXT" val="单击此处添加标题"/>
</p:tagLst>
</file>

<file path=ppt/tags/tag13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139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9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9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3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9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3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00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0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71306c912136627e"/>
</p:tagLst>
</file>

<file path=ppt/tags/tag14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1dabb8df95c85908e3047e5e9a693525a04603"/>
  <p:tag name="KSO_WM_NEWLAYOUT_GROUP_ID" val="layout_10009"/>
  <p:tag name="KSO_WM_NEWLAYOUT_ID" val="slide_381388fb8a580e9b"/>
  <p:tag name="KSO_WM_UNIT_PRESET_TEXT" val="单击此处添加标题"/>
</p:tagLst>
</file>

<file path=ppt/tags/tag1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e31e0243-9e2e-4225-981c-afef0544f650.jpg?Expires=1798540912\u0026AWSAccessKeyId=AKLT9NSy7kh8TIS1UzNqLRY2\u0026Signature=zfbR8uWEjbUtqmwp07%2BvFSvjiNo%3D&quot;,&quot;product_name&quot;:&quot;wps-wpp-pc&quot;,&quot;intention_code&quot;:&quot;wps_wpp_generate_doc_pay&quot;}*auto_qingqiu_3.0.4_prod*1767004900446_af1a09_5fc1f5095af3-slide-38"/>
</p:tagLst>
</file>

<file path=ppt/tags/tag1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3c072108bb3426a338e101b9ae919008_0.png?Expires=1767091307\u0026AWSAccessKeyId=AKLTHzmNYxS86KQFnb2pvxtA\u0026Signature=AgZktoCAnCBCcNdJlkt0Z%2FsAR6o%3D&quot;,&quot;product_name&quot;:&quot;wps-wpp-pc&quot;,&quot;intention_code&quot;:&quot;wps_wpp_generate_doc_pay&quot;}*auto_cache_hit_3.0.4_prod*1767004900446_af1a09_5fc1f5095af3-slide-38"/>
</p:tagLst>
</file>

<file path=ppt/tags/tag14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1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81388fb8a580e9b"/>
</p:tagLst>
</file>

<file path=ppt/tags/tag14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0f1f9e4d2f34e57d9a64212af9479e71a4ea7a2"/>
  <p:tag name="KSO_WM_NEWLAYOUT_GROUP_ID" val="layout_28"/>
  <p:tag name="KSO_WM_NEWLAYOUT_ID" val="slide_f57bc8b459889d2e"/>
  <p:tag name="KSO_WM_UNIT_PRESET_TEXT" val="单击此处添加标题"/>
</p:tagLst>
</file>

<file path=ppt/tags/tag14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af15c51f-a9df-42ee-be30-7081a13856e9.jpg?Expires=1798540912\u0026AWSAccessKeyId=AKLT9NSy7kh8TIS1UzNqLRY2\u0026Signature=g10X%2FR%2Fm%2FQB96xr2HFWl9bXYENI%3D&quot;,&quot;product_name&quot;:&quot;wps-wpp-pc&quot;,&quot;intention_code&quot;:&quot;wps_wpp_generate_doc_pay&quot;}*auto_qingqiu_3.0.4_prod*1767004900446_af1a09_5fc1f5095af3-slide-39"/>
</p:tagLst>
</file>

<file path=ppt/tags/tag1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cf862310-217a-4996-80a7-c00fd0ce8153.jpg?Expires=1798540912\u0026AWSAccessKeyId=AKLT9NSy7kh8TIS1UzNqLRY2\u0026Signature=xXf0ASlFhFGaGG3Cx1A3pOSQuEk%3D&quot;,&quot;product_name&quot;:&quot;wps-wpp-pc&quot;,&quot;intention_code&quot;:&quot;wps_wpp_generate_doc_pay&quot;}*auto_qingqiu_3.0.4_prod*1767004900446_af1a09_5fc1f5095af3-slide-39"/>
</p:tagLst>
</file>

<file path=ppt/tags/tag1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1087b971-5025-4dd7-89ba-6e3e33eb09db.jpg?Expires=1798540912\u0026AWSAccessKeyId=AKLT9NSy7kh8TIS1UzNqLRY2\u0026Signature=oxKX4I7SRc8a9uOM%2FoSGbpo1Zto%3D&quot;,&quot;product_name&quot;:&quot;wps-wpp-pc&quot;,&quot;intention_code&quot;:&quot;wps_wpp_generate_doc_pay&quot;}*auto_qingqiu_3.0.4_prod*1767004900446_af1a09_5fc1f5095af3-slide-39"/>
</p:tagLst>
</file>

<file path=ppt/tags/tag1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2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f57bc8b459889d2e"/>
</p:tagLst>
</file>

<file path=ppt/tags/tag14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f110196c9d12752320080d61b2c863ebea990"/>
  <p:tag name="KSO_WM_NEWLAYOUT_GROUP_ID" val="layout_6"/>
  <p:tag name="KSO_WM_NEWLAYOUT_ID" val="slide_62f8eb04a3f71614"/>
  <p:tag name="KSO_WM_UNIT_PRESET_TEXT" val="单击此处添加标题"/>
</p:tagLst>
</file>

<file path=ppt/tags/tag14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a137619e-e562-43f7-9e74-4eb67032a537.jpg?Expires=1798540911\u0026AWSAccessKeyId=AKLT9NSy7kh8TIS1UzNqLRY2\u0026Signature=eMNzim3vv%2BNF1bXFAUNHsikrskw%3D&quot;,&quot;product_name&quot;:&quot;wps-wpp-pc&quot;,&quot;intention_code&quot;:&quot;wps_wpp_generate_doc_pay&quot;}*auto_qingqiu_3.0.4_prod*1767004900446_af1a09_5fc1f5095af3-slide-40"/>
</p:tagLst>
</file>

<file path=ppt/tags/tag14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2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62f8eb04a3f71614"/>
</p:tagLst>
</file>

<file path=ppt/tags/tag14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4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14dbf47e0a24adfa57e276456087154ea81790f"/>
  <p:tag name="KSO_WM_NEWLAYOUT_GROUP_ID" val="layout_60"/>
  <p:tag name="KSO_WM_NEWLAYOUT_ID" val="slide_bf55d83509829b8c"/>
  <p:tag name="KSO_WM_UNIT_PRESET_TEXT" val="单击此处添加标题"/>
</p:tagLst>
</file>

<file path=ppt/tags/tag14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5d685bd-d996-441a-8841-bc0444a23edb.jpg?Expires=1798540911\u0026AWSAccessKeyId=AKLT9NSy7kh8TIS1UzNqLRY2\u0026Signature=r7tLA7msI7RInevZY5rhTZxGViM%3D&quot;,&quot;product_name&quot;:&quot;wps-wpp-pc&quot;,&quot;intention_code&quot;:&quot;wps_wpp_generate_doc_pay&quot;}*auto_qingqiu_3.0.4_prod*1767004900446_af1a09_5fc1f5095af3-slide-41"/>
</p:tagLst>
</file>

<file path=ppt/tags/tag143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35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bf55d83509829b8c"/>
</p:tagLst>
</file>

<file path=ppt/tags/tag14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8da28f4cc51be4d51bfa7820e8b1141c29aca97"/>
  <p:tag name="KSO_WM_NEWLAYOUT_GROUP_ID" val="layout_33"/>
  <p:tag name="KSO_WM_NEWLAYOUT_ID" val="slide_6f59496c5e8147ff"/>
  <p:tag name="KSO_WM_UNIT_PRESET_TEXT" val="单击此处添加标题"/>
</p:tagLst>
</file>

<file path=ppt/tags/tag14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f692895d-4fe5-4871-8196-2a84639d9498.jpg?Expires=1798540911\u0026AWSAccessKeyId=AKLT9NSy7kh8TIS1UzNqLRY2\u0026Signature=JpmlOLfYCw9zOb9pkZsG1wJsgaE%3D&quot;,&quot;product_name&quot;:&quot;wps-wpp-pc&quot;,&quot;intention_code&quot;:&quot;wps_wpp_generate_doc_pay&quot;}*auto_qingqiu_3.0.4_prod*1767004900446_af1a09_5fc1f5095af3-slide-42"/>
</p:tagLst>
</file>

<file path=ppt/tags/tag14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1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4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6f59496c5e8147ff"/>
</p:tagLst>
</file>

<file path=ppt/tags/tag14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7c0b17007a854a3a57f7ec1d01d4052b9c1c625"/>
  <p:tag name="KSO_WM_NEWLAYOUT_GROUP_ID" val="layout_44"/>
  <p:tag name="KSO_WM_NEWLAYOUT_ID" val="slide_7342494f38dc32ef"/>
  <p:tag name="KSO_WM_UNIT_PRESET_TEXT" val="单击此处添加标题"/>
</p:tagLst>
</file>

<file path=ppt/tags/tag14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43012697&quot;,&quot;product_name&quot;:&quot;wps-wpp-pc&quot;,&quot;intention_code&quot;:&quot;wps_wpp_generate_doc_pay&quot;}*auto_gallery_3.0.4_prod*1767004900446_af1a09_5fc1f5095af3-slide-43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5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s://sjzg-images.ks3-cn-beijing-internal.ksyun.com/tim_gen_images/doubao_gen/85f12d7d95601b5e26ede9cd5e1c84ce_0.png?Expires=1767091308\u0026AWSAccessKeyId=AKLTHzmNYxS86KQFnb2pvxtA\u0026Signature=p1tB9sFbzzzUlSucUu4CGgZkLvY%3D&quot;,&quot;product_name&quot;:&quot;wps-wpp-pc&quot;,&quot;intention_code&quot;:&quot;wps_wpp_generate_doc_pay&quot;}*auto_cache_hit_3.0.4_prod*1767004900446_af1a09_5fc1f5095af3-slide-43"/>
</p:tagLst>
</file>

<file path=ppt/tags/tag14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5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7342494f38dc32ef"/>
</p:tagLst>
</file>

<file path=ppt/tags/tag14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8f56618fa9a80756319762820a4007db72dd1a4"/>
  <p:tag name="KSO_WM_NEWLAYOUT_GROUP_ID" val="layout_46"/>
  <p:tag name="KSO_WM_NEWLAYOUT_ID" val="slide_13fa03125a81e0b8"/>
  <p:tag name="KSO_WM_UNIT_PRESET_TEXT" val="单击此处添加标题"/>
</p:tagLst>
</file>

<file path=ppt/tags/tag14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5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827bbc0f-0788-4d58-ba90-908a61cadf67.jpg?Expires=1798540911\u0026AWSAccessKeyId=AKLT9NSy7kh8TIS1UzNqLRY2\u0026Signature=FCBF9P06VN5aAS9IR1yyfbWLwxk%3D&quot;,&quot;product_name&quot;:&quot;wps-wpp-pc&quot;,&quot;intention_code&quot;:&quot;wps_wpp_generate_doc_pay&quot;}*auto_qingqiu_3.0.4_prod*1767004900446_af1a09_5fc1f5095af3-slide-44"/>
</p:tagLst>
</file>

<file path=ppt/tags/tag1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6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45f28fee-ef9a-40c1-b53c-d48da98d6564.jpg?Expires=1798540912\u0026AWSAccessKeyId=AKLT9NSy7kh8TIS1UzNqLRY2\u0026Signature=0NslnePsgoIIp7My146j%2BFfe%2B4A%3D&quot;,&quot;product_name&quot;:&quot;wps-wpp-pc&quot;,&quot;intention_code&quot;:&quot;wps_wpp_generate_doc_pay&quot;}*auto_qingqiu_3.0.4_prod*1767004900446_af1a09_5fc1f5095af3-slide-44"/>
</p:tagLst>
</file>

<file path=ppt/tags/tag1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6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3fa03125a81e0b8"/>
</p:tagLst>
</file>

<file path=ppt/tags/tag14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b8e4520e2d69a95308e343ce49afbdec24f5b8"/>
  <p:tag name="KSO_WM_NEWLAYOUT_GROUP_ID" val="layout_30"/>
  <p:tag name="KSO_WM_NEWLAYOUT_ID" val="slide_6362b5619019af55"/>
  <p:tag name="KSO_WM_UNIT_PRESET_TEXT" val="单击此处添加标题"/>
</p:tagLst>
</file>

<file path=ppt/tags/tag14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c51e6993-4d68-41ba-8500-2f345cd7c233.jpg?Expires=1798540912\u0026AWSAccessKeyId=AKLT9NSy7kh8TIS1UzNqLRY2\u0026Signature=zvK0T4tfgqv%2FPmeeZ1nDQ27620A%3D&quot;,&quot;product_name&quot;:&quot;wps-wpp-pc&quot;,&quot;intention_code&quot;:&quot;wps_wpp_generate_doc_pay&quot;}*auto_qingqiu_3.0.4_prod*1767004900446_af1a09_5fc1f5095af3-slide-45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7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7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7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6362b5619019af55"/>
</p:tagLst>
</file>

<file path=ppt/tags/tag14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2e80dfd699a64bf6c034e89f8ffc9431b0cde80"/>
  <p:tag name="KSO_WM_NEWLAYOUT_GROUP_ID" val="layout_10004"/>
  <p:tag name="KSO_WM_NEWLAYOUT_ID" val="slide_b243887f15077c96"/>
  <p:tag name="KSO_WM_UNIT_PRESET_TEXT" val="单击此处添加标题"/>
</p:tagLst>
</file>

<file path=ppt/tags/tag14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8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8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  <p:tag name="KSO_WM_UNIT_PRESET_TEXT" val=" "/>
</p:tagLst>
</file>

<file path=ppt/tags/tag1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493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b243887f15077c96"/>
</p:tagLst>
</file>

<file path=ppt/tags/tag14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4064a219f308b6980a656c002210b4533ec40aa"/>
  <p:tag name="KSO_WM_NEWLAYOUT_GROUP_ID" val="layout_3"/>
  <p:tag name="KSO_WM_NEWLAYOUT_ID" val="slide_4a6fe43407dcb18b"/>
  <p:tag name="KSO_WM_UNIT_PRESET_TEXT" val="单击此处添加标题"/>
</p:tagLst>
</file>

<file path=ppt/tags/tag149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96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9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45a05164cc401768a0529917cdd6ff41991bde1"/>
  <p:tag name="KSO_WM_NEWLAYOUT_GROUP_ID" val="layout_2"/>
  <p:tag name="KSO_WM_NEWLAYOUT_ID" val="slide_575721c834a94fa4"/>
</p:tagLst>
</file>

<file path=ppt/tags/tag1500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0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04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0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508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5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1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4a6fe43407dcb18b"/>
</p:tagLst>
</file>

<file path=ppt/tags/tag15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f8ea54738d0f6cf305660ed43a72568609bf4e"/>
  <p:tag name="KSO_WM_NEWLAYOUT_GROUP_ID" val="layout_40"/>
  <p:tag name="KSO_WM_NEWLAYOUT_ID" val="slide_eb9d2de7cd56e41e"/>
  <p:tag name="KSO_WM_UNIT_PRESET_TEXT" val="单击此处添加标题"/>
</p:tagLst>
</file>

<file path=ppt/tags/tag15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f0a7ca20-f5d4-4f35-b9b7-ad84b1884147.jpg?Expires=1798540912\u0026AWSAccessKeyId=AKLT9NSy7kh8TIS1UzNqLRY2\u0026Signature=D4k5Dw%2FzXjMpmeHKCWEPIDyeJqk%3D&quot;,&quot;product_name&quot;:&quot;wps-wpp-pc&quot;,&quot;intention_code&quot;:&quot;wps_wpp_generate_doc_pay&quot;}*auto_qingqiu_3.0.4_prod*1767004900446_af1a09_5fc1f5095af3-slide-48"/>
</p:tagLst>
</file>

<file path=ppt/tags/tag15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5ae5657e-c015-4cb7-9363-08740cb2f2de.jpg?Expires=1798540913\u0026AWSAccessKeyId=AKLT9NSy7kh8TIS1UzNqLRY2\u0026Signature=hg%2BPUI9198xPpLkYIORDYJQRHh0%3D&quot;,&quot;product_name&quot;:&quot;wps-wpp-pc&quot;,&quot;intention_code&quot;:&quot;wps_wpp_generate_doc_pay&quot;}*auto_qingqiu_3.0.4_prod*1767004900446_af1a09_5fc1f5095af3-slide-48"/>
</p:tagLst>
</file>

<file path=ppt/tags/tag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5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2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eb9d2de7cd56e41e"/>
</p:tagLst>
</file>

<file path=ppt/tags/tag15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a69252a5efc7a1062b092fb4771e996f5500721"/>
  <p:tag name="KSO_WM_NEWLAYOUT_GROUP_ID" val="layout_10013"/>
  <p:tag name="KSO_WM_NEWLAYOUT_ID" val="slide_c60fea93c381646b"/>
  <p:tag name="KSO_WM_UNIT_PRESET_TEXT" val="单击此处添加标题"/>
</p:tagLst>
</file>

<file path=ppt/tags/tag15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b1e2295b-39b0-4eb5-95dd-8bdd9dfb5877.jpg?Expires=1798540912\u0026AWSAccessKeyId=AKLT9NSy7kh8TIS1UzNqLRY2\u0026Signature=O2Oicn3y9%2FyKhVmcTyD7s09dlF4%3D&quot;,&quot;product_name&quot;:&quot;wps-wpp-pc&quot;,&quot;intention_code&quot;:&quot;wps_wpp_generate_doc_pay&quot;}*auto_qingqiu_3.0.4_prod*1767004900446_af1a09_5fc1f5095af3-slide-49"/>
</p:tagLst>
</file>

<file path=ppt/tags/tag1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2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c60fea93c381646b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f8f2e5249cd6d5caa608c0fdabfd0838b94b81"/>
  <p:tag name="KSO_WM_NEWLAYOUT_GROUP_ID" val="layout_25"/>
  <p:tag name="KSO_WM_NEWLAYOUT_ID" val="slide_2b1d2aa1eb39d84c"/>
  <p:tag name="KSO_WM_UNIT_PRESET_TEXT" val="单击此处添加标题"/>
</p:tagLst>
</file>

<file path=ppt/tags/tag15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3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5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5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5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  <p:tag name="KSO_WM_UNIT_PRESET_TEXT" val="04"/>
</p:tagLst>
</file>

<file path=ppt/tags/tag1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4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2b1d2aa1eb39d84c"/>
</p:tagLst>
</file>

<file path=ppt/tags/tag15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379e48249ec9e2d712c835051be1bb061e60b"/>
  <p:tag name="KSO_WM_NEWLAYOUT_GROUP_ID" val="layout_5"/>
  <p:tag name="KSO_WM_NEWLAYOUT_ID" val="slide_162031d2dd2d3940"/>
  <p:tag name="KSO_WM_UNIT_PRESET_TEXT" val="单击此处添加标题"/>
</p:tagLst>
</file>

<file path=ppt/tags/tag15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5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52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55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5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5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55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56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563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5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6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56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568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5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7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162031d2dd2d3940"/>
</p:tagLst>
</file>

<file path=ppt/tags/tag1572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573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574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5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6dfac637fd0e16bb464f769676205fb4a10cd8"/>
  <p:tag name="KSO_WM_NEWLAYOUT_GROUP_ID" val="layout_51"/>
  <p:tag name="KSO_WM_NEWLAYOUT_ID" val="slide_88ce898f9160abdb"/>
  <p:tag name="KSO_WM_UNIT_PRESET_TEXT" val="单击此处添加标题"/>
</p:tagLst>
</file>

<file path=ppt/tags/tag15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5aa5ea70-7748-495c-b214-06a14baca498.jpg?Expires=1798540912\u0026AWSAccessKeyId=AKLT9NSy7kh8TIS1UzNqLRY2\u0026Signature=NnK8Q4xNtK0XVFucGtqO3SeKFUM%3D&quot;,&quot;product_name&quot;:&quot;wps-wpp-pc&quot;,&quot;intention_code&quot;:&quot;wps_wpp_generate_doc_pay&quot;}*auto_qingqiu_3.0.4_prod*1767004900446_af1a09_5fc1f5095af3-slide-52"/>
</p:tagLst>
</file>

<file path=ppt/tags/tag157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8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8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8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88ce898f9160abdb"/>
</p:tagLst>
</file>

<file path=ppt/tags/tag15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9ab4f0b02e769de90f4402159ea595d20b22fd"/>
  <p:tag name="KSO_WM_NEWLAYOUT_GROUP_ID" val="layout_10012"/>
  <p:tag name="KSO_WM_NEWLAYOUT_ID" val="slide_25abb56aedaf9d07"/>
  <p:tag name="KSO_WM_UNIT_PRESET_TEXT" val="单击此处添加标题"/>
</p:tagLst>
</file>

<file path=ppt/tags/tag15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dc263cf7-7a86-4fdc-8040-63a2cc7b5c43.jpg?Expires=1798540912\u0026AWSAccessKeyId=AKLT9NSy7kh8TIS1UzNqLRY2\u0026Signature=qIHT1R7MTNfE0znk0bnxsgrakqE%3D&quot;,&quot;product_name&quot;:&quot;wps-wpp-pc&quot;,&quot;intention_code&quot;:&quot;wps_wpp_generate_doc_pay&quot;}*auto_qingqiu_3.0.4_prod*1767004900446_af1a09_5fc1f5095af3-slide-53"/>
</p:tagLst>
</file>

<file path=ppt/tags/tag15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9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25abb56aedaf9d07"/>
</p:tagLst>
</file>

<file path=ppt/tags/tag15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f741a80f872a0386f9b057debf0f5542b9d1bf"/>
  <p:tag name="KSO_WM_NEWLAYOUT_GROUP_ID" val="layout_4"/>
  <p:tag name="KSO_WM_NEWLAYOUT_ID" val="slide_df4913abbcc2c275"/>
  <p:tag name="KSO_WM_UNIT_PRESET_TEXT" val="单击此处添加标题"/>
</p:tagLst>
</file>

<file path=ppt/tags/tag15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07e4ac43-44e8-401e-8834-e49e28021db7.jpg?Expires=1798540912\u0026AWSAccessKeyId=AKLT9NSy7kh8TIS1UzNqLRY2\u0026Signature=jYwOwJHC30wtldx%2BfyDYwnbTfOo%3D&quot;,&quot;product_name&quot;:&quot;wps-wpp-pc&quot;,&quot;intention_code&quot;:&quot;wps_wpp_generate_doc_pay&quot;}*auto_qingqiu_3.0.4_prod*1767004900446_af1a09_5fc1f5095af3-slide-54"/>
</p:tagLst>
</file>

<file path=ppt/tags/tag1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9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02b0370d-5929-45aa-ab5c-1e29c29742ab.jpg?Expires=1798540911\u0026AWSAccessKeyId=AKLT9NSy7kh8TIS1UzNqLRY2\u0026Signature=wF9RSvdrRJgQXdDZOCFEmpybdK8%3D&quot;,&quot;product_name&quot;:&quot;wps-wpp-pc&quot;,&quot;intention_code&quot;:&quot;wps_wpp_generate_doc_pay&quot;}*auto_qingqiu_3.0.4_prod*1767004900446_af1a09_5fc1f5095af3-slide-54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0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f4913abbcc2c275"/>
</p:tagLst>
</file>

<file path=ppt/tags/tag16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45a05164cc401768a0529917cdd6ff41991bde1"/>
  <p:tag name="KSO_WM_NEWLAYOUT_GROUP_ID" val="layout_2"/>
  <p:tag name="KSO_WM_NEWLAYOUT_ID" val="slide_575721c834a94fa4"/>
  <p:tag name="KSO_WM_UNIT_PRESET_TEXT" val="单击此处添加标题"/>
</p:tagLst>
</file>

<file path=ppt/tags/tag16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019331f-b59f-4c25-9adb-c172d77d6213.jpg?Expires=1798540913\u0026AWSAccessKeyId=AKLT9NSy7kh8TIS1UzNqLRY2\u0026Signature=XYCQq7%2B2TpMzVXvOKBJA0TdGX3I%3D&quot;,&quot;product_name&quot;:&quot;wps-wpp-pc&quot;,&quot;intention_code&quot;:&quot;wps_wpp_generate_doc_pay&quot;}*auto_qingqiu_3.0.4_prod*1767004900446_af1a09_5fc1f5095af3-slide-55"/>
</p:tagLst>
</file>

<file path=ppt/tags/tag1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0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d0e6ba57-7517-4dee-a867-9b7ab3423ffb.jpg?Expires=1798540912\u0026AWSAccessKeyId=AKLT9NSy7kh8TIS1UzNqLRY2\u0026Signature=ofDhOqNw5HN6yH%2FBulZw0brqt5k%3D&quot;,&quot;product_name&quot;:&quot;wps-wpp-pc&quot;,&quot;intention_code&quot;:&quot;wps_wpp_generate_doc_pay&quot;}*auto_qingqiu_3.0.4_prod*1767004900446_af1a09_5fc1f5095af3-slide-55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1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75721c834a94fa4"/>
</p:tagLst>
</file>

<file path=ppt/tags/tag16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9662b950e3b382804d5bef8c70b398accd2a95"/>
  <p:tag name="KSO_WM_NEWLAYOUT_GROUP_ID" val="layout_45"/>
  <p:tag name="KSO_WM_NEWLAYOUT_ID" val="slide_0a2fe983802e474c"/>
  <p:tag name="KSO_WM_UNIT_PRESET_TEXT" val="单击此处添加标题"/>
</p:tagLst>
</file>

<file path=ppt/tags/tag16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1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f741a80f872a0386f9b057debf0f5542b9d1bf"/>
  <p:tag name="KSO_WM_NEWLAYOUT_GROUP_ID" val="layout_4"/>
  <p:tag name="KSO_WM_NEWLAYOUT_ID" val="slide_df4913abbcc2c275"/>
</p:tagLst>
</file>

<file path=ppt/tags/tag16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2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6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6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2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0a2fe983802e474c"/>
</p:tagLst>
</file>

<file path=ppt/tags/tag16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  <p:tag name="KSO_WM_UNIT_PRESET_TEXT" val="单击此处添加标题"/>
</p:tagLst>
</file>

<file path=ppt/tags/tag16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467b0a7b-0522-4103-8905-c532b7a3072a.jpg?Expires=1798540913\u0026AWSAccessKeyId=AKLT9NSy7kh8TIS1UzNqLRY2\u0026Signature=EKM3UOVTnlNiTfjgnB44Nadw624%3D&quot;,&quot;product_name&quot;:&quot;wps-wpp-pc&quot;,&quot;intention_code&quot;:&quot;wps_wpp_generate_doc_pay&quot;}*auto_qingqiu_3.0.4_prod*1767004900446_af1a09_5fc1f5095af3-slide-57"/>
</p:tagLst>
</file>

<file path=ppt/tags/tag16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6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63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c7d50bbb58d6a923"/>
</p:tagLst>
</file>

<file path=ppt/tags/tag16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c6b5807e2b916d09f82557cbba2f7244b5cef9d"/>
  <p:tag name="KSO_WM_NEWLAYOUT_GROUP_ID" val="layout_47"/>
  <p:tag name="KSO_WM_NEWLAYOUT_ID" val="slide_b84ec7394e7085ee"/>
  <p:tag name="KSO_WM_UNIT_PRESET_TEXT" val="单击此处添加标题"/>
</p:tagLst>
</file>

<file path=ppt/tags/tag16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3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3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63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6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3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64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64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4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b84ec7394e7085ee"/>
</p:tagLst>
</file>

<file path=ppt/tags/tag16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b2a75a49182b554b566afe6257a55274c85b282"/>
  <p:tag name="KSO_WM_NEWLAYOUT_GROUP_ID" val="layout_10021"/>
  <p:tag name="KSO_WM_NEWLAYOUT_ID" val="slide_2b2dde9cae954ae2"/>
  <p:tag name="KSO_WM_UNIT_PRESET_TEXT" val="单击此处添加标题"/>
</p:tagLst>
</file>

<file path=ppt/tags/tag16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6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6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5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b2dde9cae954ae2"/>
</p:tagLst>
</file>

<file path=ppt/tags/tag16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4848ba0687230b14b57aead36359a252a2d2499"/>
  <p:tag name="KSO_WM_NEWLAYOUT_GROUP_ID" val="layout_31"/>
  <p:tag name="KSO_WM_NEWLAYOUT_ID" val="slide_2686a711f5a4e552"/>
  <p:tag name="KSO_WM_UNIT_PRESET_TEXT" val="单击此处添加标题"/>
</p:tagLst>
</file>

<file path=ppt/tags/tag16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c549a4f-c478-418a-ad1b-37ebe3a3bef6.jpg?Expires=1798540913\u0026AWSAccessKeyId=AKLT9NSy7kh8TIS1UzNqLRY2\u0026Signature=cPlgtKfglL9njlMPu77Cw9KOD7E%3D&quot;,&quot;product_name&quot;:&quot;wps-wpp-pc&quot;,&quot;intention_code&quot;:&quot;wps_wpp_generate_doc_pay&quot;}*auto_qingqiu_3.0.4_prod*1767004900446_af1a09_5fc1f5095af3-slide-60"/>
</p:tagLst>
</file>

<file path=ppt/tags/tag16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5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596bb4d6-1920-409a-847c-eecc02e7cd0b.jpg?Expires=1798540913\u0026AWSAccessKeyId=AKLT9NSy7kh8TIS1UzNqLRY2\u0026Signature=%2BCvL2nHLMZ45DMsAnoToQALmTdk%3D&quot;,&quot;product_name&quot;:&quot;wps-wpp-pc&quot;,&quot;intention_code&quot;:&quot;wps_wpp_generate_doc_pay&quot;}*auto_qingqiu_3.0.4_prod*1767004900446_af1a09_5fc1f5095af3-slide-60"/>
</p:tagLst>
</file>

<file path=ppt/tags/tag16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6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f97d84a4-0d48-44a5-a300-28ff62e8c3b7.jpg?Expires=1798540913\u0026AWSAccessKeyId=AKLT9NSy7kh8TIS1UzNqLRY2\u0026Signature=c4KELRaSmyp5APMUaJEcaun8mrE%3D&quot;,&quot;product_name&quot;:&quot;wps-wpp-pc&quot;,&quot;intention_code&quot;:&quot;wps_wpp_generate_doc_pay&quot;}*auto_qingqiu_3.0.4_prod*1767004900446_af1a09_5fc1f5095af3-slide-60"/>
</p:tagLst>
</file>

<file path=ppt/tags/tag16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6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6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686a711f5a4e552"/>
</p:tagLst>
</file>

<file path=ppt/tags/tag166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669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7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6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552114b410a750e87c635b2a80c42144d53f49"/>
  <p:tag name="KSO_WM_NEWLAYOUT_GROUP_ID" val="layout_62"/>
  <p:tag name="KSO_WM_NEWLAYOUT_ID" val="slide_d04dac5f6dad995b"/>
  <p:tag name="KSO_WM_UNIT_PRESET_TEXT" val="单击此处添加标题"/>
</p:tagLst>
</file>

<file path=ppt/tags/tag16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d6d86a29d787a2ae9d207fbb61263419_0.png?Expires=1767091312\u0026AWSAccessKeyId=AKLTHzmNYxS86KQFnb2pvxtA\u0026Signature=YsfbGXzEs9nqckQ06wCraBtwzlU%3D&quot;,&quot;product_name&quot;:&quot;wps-wpp-pc&quot;,&quot;intention_code&quot;:&quot;wps_wpp_generate_doc_pay&quot;}*auto_cache_hit_3.0.4_prod*1767004900446_af1a09_5fc1f5095af3-slide-61"/>
</p:tagLst>
</file>

<file path=ppt/tags/tag167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67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d04dac5f6dad995b"/>
</p:tagLst>
</file>

<file path=ppt/tags/tag16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3f35b4fb404f9df9211eea63b9caf6ab9182a00"/>
  <p:tag name="KSO_WM_NEWLAYOUT_GROUP_ID" val="layout_35"/>
  <p:tag name="KSO_WM_NEWLAYOUT_ID" val="slide_90cdd96762bb354a"/>
  <p:tag name="KSO_WM_UNIT_PRESET_TEXT" val="单击此处添加标题"/>
</p:tagLst>
</file>

<file path=ppt/tags/tag1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6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6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6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1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6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69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90cdd96762bb354a"/>
</p:tagLst>
</file>

<file path=ppt/tags/tag16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7a14d8604645987614ac5488f1cc40fe5b575ef"/>
  <p:tag name="KSO_WM_NEWLAYOUT_GROUP_ID" val="layout_10003"/>
  <p:tag name="KSO_WM_NEWLAYOUT_ID" val="slide_07a157e0b255a435"/>
  <p:tag name="KSO_WM_UNIT_PRESET_TEXT" val="单击此处添加标题"/>
</p:tagLst>
</file>

<file path=ppt/tags/tag16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6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01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07a157e0b255a435"/>
</p:tagLst>
</file>

<file path=ppt/tags/tag17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62ed09b5cf3e8130030c8240eb6d3e7ca8fc2f"/>
  <p:tag name="KSO_WM_NEWLAYOUT_GROUP_ID" val="layout_7"/>
  <p:tag name="KSO_WM_NEWLAYOUT_ID" val="slide_c5f48c109809c6b4"/>
  <p:tag name="KSO_WM_UNIT_PRESET_TEXT" val="单击此处添加标题"/>
</p:tagLst>
</file>

<file path=ppt/tags/tag17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305f9644-c16f-493c-97fb-01269ded5ecb.jpg?Expires=1798540916\u0026AWSAccessKeyId=AKLT9NSy7kh8TIS1UzNqLRY2\u0026Signature=TXv%2FhQt7rnmEcaiCOTgJPL8BXbs%3D&quot;,&quot;product_name&quot;:&quot;wps-wpp-pc&quot;,&quot;intention_code&quot;:&quot;wps_wpp_generate_doc_pay&quot;}*auto_qingqiu_3.0.4_prod*1767004900446_af1a09_5fc1f5095af3-slide-64"/>
</p:tagLst>
</file>

<file path=ppt/tags/tag170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7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7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7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1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c5f48c109809c6b4"/>
</p:tagLst>
</file>

<file path=ppt/tags/tag17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e03c38df23d9c073de1d9072a74bf419b3cd44"/>
  <p:tag name="KSO_WM_NEWLAYOUT_GROUP_ID" val="layout_41"/>
  <p:tag name="KSO_WM_NEWLAYOUT_ID" val="slide_e3395860351edb01"/>
  <p:tag name="KSO_WM_UNIT_PRESET_TEXT" val="单击此处添加标题"/>
</p:tagLst>
</file>

<file path=ppt/tags/tag17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1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71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72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724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7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7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72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729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7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3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e3395860351edb01"/>
</p:tagLst>
</file>

<file path=ppt/tags/tag17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a4d024f884f7b9e06855fe3b7e8e93fa1a461e"/>
  <p:tag name="KSO_WM_NEWLAYOUT_GROUP_ID" val="layout_24"/>
  <p:tag name="KSO_WM_NEWLAYOUT_ID" val="slide_f0d5cbbfe49fa7ee"/>
  <p:tag name="KSO_WM_UNIT_PRESET_TEXT" val="单击此处添加标题"/>
</p:tagLst>
</file>

<file path=ppt/tags/tag17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aa982e63-f57b-436c-adba-642d99ed1c4a.jpg?Expires=1798540916\u0026AWSAccessKeyId=AKLT9NSy7kh8TIS1UzNqLRY2\u0026Signature=7kcoJ58tfK0%2BorxX21o9ulCD3dY%3D&quot;,&quot;product_name&quot;:&quot;wps-wpp-pc&quot;,&quot;intention_code&quot;:&quot;wps_wpp_generate_doc_pay&quot;}*auto_qingqiu_3.0.4_prod*1767004900446_af1a09_5fc1f5095af3-slide-66"/>
</p:tagLst>
</file>

<file path=ppt/tags/tag1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7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e4b82e32-aee9-4824-8794-d8c977ba30d3.jpg?Expires=1798540916\u0026AWSAccessKeyId=AKLT9NSy7kh8TIS1UzNqLRY2\u0026Signature=HAKlL6BdEv9kDNYJpFj4P6VPTAQ%3D&quot;,&quot;product_name&quot;:&quot;wps-wpp-pc&quot;,&quot;intention_code&quot;:&quot;wps_wpp_generate_doc_pay&quot;}*auto_qingqiu_3.0.4_prod*1767004900446_af1a09_5fc1f5095af3-slide-66"/>
</p:tagLst>
</file>

<file path=ppt/tags/tag17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7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badf301e-7bbc-43d0-8692-ad2a010e932f.jpg?Expires=1798540915\u0026AWSAccessKeyId=AKLT9NSy7kh8TIS1UzNqLRY2\u0026Signature=Onxv%2BVaABQhROw9bbzk2kkLWlYM%3D&quot;,&quot;product_name&quot;:&quot;wps-wpp-pc&quot;,&quot;intention_code&quot;:&quot;wps_wpp_generate_doc_pay&quot;}*auto_qingqiu_3.0.4_prod*1767004900446_af1a09_5fc1f5095af3-slide-66"/>
</p:tagLst>
</file>

<file path=ppt/tags/tag1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4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f0d5cbbfe49fa7ee"/>
</p:tagLst>
</file>

<file path=ppt/tags/tag174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ISCONTENTSTITLE" val="0"/>
  <p:tag name="KSO_WM_UNIT_PRESET_TEXT_INDEX" val="-1"/>
  <p:tag name="KSO_WM_UNIT_PRESET_TEXT_LEN" val="0"/>
</p:tagLst>
</file>

<file path=ppt/tags/tag174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9ab4f0b02e769de90f4402159ea595d20b22fd"/>
  <p:tag name="KSO_WM_NEWLAYOUT_GROUP_ID" val="layout_10012"/>
  <p:tag name="KSO_WM_NEWLAYOUT_ID" val="slide_25abb56aedaf9d07"/>
</p:tagLst>
</file>

<file path=ppt/tags/tag1750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90306"/>
  <p:tag name="KSO_WM_TEMPLATE_CATEGORY" val="custom"/>
  <p:tag name="KSO_WM_SLIDE_INDEX" val="5"/>
  <p:tag name="KSO_WM_SLIDE_ID" val="custom40490306_11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6dfac637fd0e16bb464f769676205fb4a10cd8"/>
  <p:tag name="KSO_WM_NEWLAYOUT_GROUP_ID" val="layout_51"/>
  <p:tag name="KSO_WM_NEWLAYOUT_ID" val="slide_88ce898f9160abdb"/>
</p:tagLst>
</file>

<file path=ppt/tags/tag1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379e48249ec9e2d712c835051be1bb061e60b"/>
  <p:tag name="KSO_WM_NEWLAYOUT_GROUP_ID" val="layout_5"/>
  <p:tag name="KSO_WM_NEWLAYOUT_ID" val="slide_162031d2dd2d3940"/>
</p:tagLst>
</file>

<file path=ppt/tags/tag1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9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99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0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05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0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e03c38df23d9c073de1d9072a74bf419b3cd44"/>
  <p:tag name="KSO_WM_NEWLAYOUT_GROUP_ID" val="layout_41"/>
  <p:tag name="KSO_WM_NEWLAYOUT_ID" val="slide_e3395860351edb01"/>
</p:tagLst>
</file>

<file path=ppt/tags/tag210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14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215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f8f2e5249cd6d5caa608c0fdabfd0838b94b81"/>
  <p:tag name="KSO_WM_NEWLAYOUT_GROUP_ID" val="layout_25"/>
  <p:tag name="KSO_WM_NEWLAYOUT_ID" val="slide_2b1d2aa1eb39d84c"/>
</p:tagLst>
</file>

<file path=ppt/tags/tag2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a69252a5efc7a1062b092fb4771e996f5500721"/>
  <p:tag name="KSO_WM_NEWLAYOUT_GROUP_ID" val="layout_10013"/>
  <p:tag name="KSO_WM_NEWLAYOUT_ID" val="slide_c60fea93c381646b"/>
</p:tagLst>
</file>

<file path=ppt/tags/tag2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0f8ea54738d0f6cf305660ed43a72568609bf4e"/>
  <p:tag name="KSO_WM_NEWLAYOUT_GROUP_ID" val="layout_40"/>
  <p:tag name="KSO_WM_NEWLAYOUT_ID" val="slide_eb9d2de7cd56e41e"/>
</p:tagLst>
</file>

<file path=ppt/tags/tag2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4064a219f308b6980a656c002210b4533ec40aa"/>
  <p:tag name="KSO_WM_NEWLAYOUT_GROUP_ID" val="layout_3"/>
  <p:tag name="KSO_WM_NEWLAYOUT_ID" val="slide_4a6fe43407dcb18b"/>
</p:tagLst>
</file>

<file path=ppt/tags/tag26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66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0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74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78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2e80dfd699a64bf6c034e89f8ffc9431b0cde80"/>
  <p:tag name="KSO_WM_NEWLAYOUT_GROUP_ID" val="layout_10004"/>
  <p:tag name="KSO_WM_NEWLAYOUT_ID" val="slide_b243887f15077c96"/>
</p:tagLst>
</file>

<file path=ppt/tags/tag2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b8e4520e2d69a95308e343ce49afbdec24f5b8"/>
  <p:tag name="KSO_WM_NEWLAYOUT_GROUP_ID" val="layout_30"/>
  <p:tag name="KSO_WM_NEWLAYOUT_ID" val="slide_6362b5619019af55"/>
</p:tagLst>
</file>

<file path=ppt/tags/tag3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0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8f56618fa9a80756319762820a4007db72dd1a4"/>
  <p:tag name="KSO_WM_NEWLAYOUT_GROUP_ID" val="layout_46"/>
  <p:tag name="KSO_WM_NEWLAYOUT_ID" val="slide_13fa03125a81e0b8"/>
</p:tagLst>
</file>

<file path=ppt/tags/tag3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1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7c0b17007a854a3a57f7ec1d01d4052b9c1c625"/>
  <p:tag name="KSO_WM_NEWLAYOUT_GROUP_ID" val="layout_44"/>
  <p:tag name="KSO_WM_NEWLAYOUT_ID" val="slide_7342494f38dc32ef"/>
</p:tagLst>
</file>

<file path=ppt/tags/tag3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3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8da28f4cc51be4d51bfa7820e8b1141c29aca97"/>
  <p:tag name="KSO_WM_NEWLAYOUT_GROUP_ID" val="layout_33"/>
  <p:tag name="KSO_WM_NEWLAYOUT_ID" val="slide_6f59496c5e8147ff"/>
</p:tagLst>
</file>

<file path=ppt/tags/tag3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14dbf47e0a24adfa57e276456087154ea81790f"/>
  <p:tag name="KSO_WM_NEWLAYOUT_GROUP_ID" val="layout_60"/>
  <p:tag name="KSO_WM_NEWLAYOUT_ID" val="slide_bf55d83509829b8c"/>
</p:tagLst>
</file>

<file path=ppt/tags/tag3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5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f110196c9d12752320080d61b2c863ebea990"/>
  <p:tag name="KSO_WM_NEWLAYOUT_GROUP_ID" val="layout_6"/>
  <p:tag name="KSO_WM_NEWLAYOUT_ID" val="slide_62f8eb04a3f71614"/>
</p:tagLst>
</file>

<file path=ppt/tags/tag3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0f1f9e4d2f34e57d9a64212af9479e71a4ea7a2"/>
  <p:tag name="KSO_WM_NEWLAYOUT_GROUP_ID" val="layout_28"/>
  <p:tag name="KSO_WM_NEWLAYOUT_ID" val="slide_f57bc8b459889d2e"/>
</p:tagLst>
</file>

<file path=ppt/tags/tag3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1dabb8df95c85908e3047e5e9a693525a04603"/>
  <p:tag name="KSO_WM_NEWLAYOUT_GROUP_ID" val="layout_10009"/>
  <p:tag name="KSO_WM_NEWLAYOUT_ID" val="slide_381388fb8a580e9b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2fb47a9c3bb9d5592871d2b09e07241653e64f"/>
  <p:tag name="KSO_WM_NEWLAYOUT_GROUP_ID" val="layout_29"/>
  <p:tag name="KSO_WM_NEWLAYOUT_ID" val="slide_71306c912136627e"/>
</p:tagLst>
</file>

<file path=ppt/tags/tag3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9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9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8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a4d024f884f7b9e06855fe3b7e8e93fa1a461e"/>
  <p:tag name="KSO_WM_NEWLAYOUT_GROUP_ID" val="layout_24"/>
  <p:tag name="KSO_WM_NEWLAYOUT_ID" val="slide_f0d5cbbfe49fa7ee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4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62ed09b5cf3e8130030c8240eb6d3e7ca8fc2f"/>
  <p:tag name="KSO_WM_NEWLAYOUT_GROUP_ID" val="layout_7"/>
  <p:tag name="KSO_WM_NEWLAYOUT_ID" val="slide_c5f48c109809c6b4"/>
</p:tagLst>
</file>

<file path=ppt/tags/tag4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44522c83d09c6882249e1a2cec7ad1724ecd6b"/>
  <p:tag name="KSO_WM_NEWLAYOUT_GROUP_ID" val="layout_37"/>
  <p:tag name="KSO_WM_NEWLAYOUT_ID" val="slide_3e3ab5794a470d78"/>
</p:tagLst>
</file>

<file path=ppt/tags/tag4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1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4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b3fa97d5431c740ec59598b2a74893fe0a65992"/>
  <p:tag name="KSO_WM_NEWLAYOUT_GROUP_ID" val="layout_24"/>
  <p:tag name="KSO_WM_NEWLAYOUT_ID" val="slide_d316a5af718eb7f5"/>
</p:tagLst>
</file>

<file path=ppt/tags/tag4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9bd73051b70410bdef49e7ea061d60c3e75db16"/>
  <p:tag name="KSO_WM_NEWLAYOUT_GROUP_ID" val="layout_10007"/>
  <p:tag name="KSO_WM_NEWLAYOUT_ID" val="slide_905b45f25cb76984"/>
</p:tagLst>
</file>

<file path=ppt/tags/tag4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1a5880011a6ff91c7bf8d06cc769a2624368ed"/>
  <p:tag name="KSO_WM_NEWLAYOUT_GROUP_ID" val="layout_34"/>
  <p:tag name="KSO_WM_NEWLAYOUT_ID" val="slide_5aee67050536ed79"/>
</p:tagLst>
</file>

<file path=ppt/tags/tag4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021b474a6a48e0dd331c29bd5d9e93703b97211"/>
  <p:tag name="KSO_WM_NEWLAYOUT_GROUP_ID" val="layout_10014"/>
  <p:tag name="KSO_WM_NEWLAYOUT_ID" val="slide_7531d66211daa599"/>
</p:tagLst>
</file>

<file path=ppt/tags/tag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a4f82863a1eba96b048dec5b0ebd5a0781e413b"/>
  <p:tag name="KSO_WM_NEWLAYOUT_GROUP_ID" val="layout_43"/>
  <p:tag name="KSO_WM_NEWLAYOUT_ID" val="slide_ff9322fba41ef5aa"/>
</p:tagLst>
</file>

<file path=ppt/tags/tag4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7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7837c8ad96dd41ab11e43c608bcfee4eef8e71"/>
  <p:tag name="KSO_WM_NEWLAYOUT_GROUP_ID" val="layout_7"/>
  <p:tag name="KSO_WM_NEWLAYOUT_ID" val="slide_cd246518616ce904"/>
</p:tagLst>
</file>

<file path=ppt/tags/tag4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8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4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32d0b92b4ac0e004a246e09aa9da4fdbf74970e"/>
  <p:tag name="KSO_WM_NEWLAYOUT_GROUP_ID" val="layout_17"/>
  <p:tag name="KSO_WM_NEWLAYOUT_ID" val="slide_ea16417db6141a94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43a09524fc37ce39e5783b9492466be0f7b26f4"/>
  <p:tag name="KSO_WM_NEWLAYOUT_GROUP_ID" val="layout_10021"/>
  <p:tag name="KSO_WM_NEWLAYOUT_ID" val="slide_ce96c66cf6ea2dac"/>
</p:tagLst>
</file>

<file path=ppt/tags/tag4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27c0b52c8191de69e66c1a53f7191f2298bf95"/>
  <p:tag name="KSO_WM_NEWLAYOUT_GROUP_ID" val="layout_59"/>
  <p:tag name="KSO_WM_NEWLAYOUT_ID" val="slide_0b31d42d75cc12df"/>
</p:tagLst>
</file>

<file path=ppt/tags/tag5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1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d59c76d022fd3e95126186bc3c7a35291cc74a"/>
  <p:tag name="KSO_WM_NEWLAYOUT_GROUP_ID" val="layout_63"/>
  <p:tag name="KSO_WM_NEWLAYOUT_ID" val="slide_bf4a5822a39e10dd"/>
</p:tagLst>
</file>

<file path=ppt/tags/tag5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2511d3743ee74308c2d6d83de67a7a9071ee7e9"/>
  <p:tag name="KSO_WM_NEWLAYOUT_GROUP_ID" val="layout_45"/>
  <p:tag name="KSO_WM_NEWLAYOUT_ID" val="slide_55c15157e8b28889"/>
</p:tagLst>
</file>

<file path=ppt/tags/tag5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3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5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39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5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4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</p:tagLst>
</file>

<file path=ppt/tags/tag5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5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5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5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5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7a14d8604645987614ac5488f1cc40fe5b575ef"/>
  <p:tag name="KSO_WM_NEWLAYOUT_GROUP_ID" val="layout_10003"/>
  <p:tag name="KSO_WM_NEWLAYOUT_ID" val="slide_07a157e0b255a435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62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6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66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5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6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0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525743fad852d0209090c6f6addb042e591f356"/>
  <p:tag name="KSO_WM_NEWLAYOUT_GROUP_ID" val="layout_61"/>
  <p:tag name="KSO_WM_NEWLAYOUT_ID" val="slide_e0a8dc1c60121344"/>
</p:tagLst>
</file>

<file path=ppt/tags/tag5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8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ab48b0a30b5f37793d8ec6fe4f98432ff20287"/>
  <p:tag name="KSO_WM_NEWLAYOUT_GROUP_ID" val="layout_35"/>
  <p:tag name="KSO_WM_NEWLAYOUT_ID" val="slide_3a8d68c4cb9e2e1d"/>
</p:tagLst>
</file>

<file path=ppt/tags/tag5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5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5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5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fba95c4708a2248494aa17d95361139b07a622"/>
  <p:tag name="KSO_WM_NEWLAYOUT_GROUP_ID" val="layout_4"/>
  <p:tag name="KSO_WM_NEWLAYOUT_ID" val="slide_00e99c47754771a0"/>
</p:tagLst>
</file>

<file path=ppt/tags/tag5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0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2f750a2a916830982f89da6b18b880bf3f3558"/>
  <p:tag name="KSO_WM_NEWLAYOUT_GROUP_ID" val="layout_38"/>
  <p:tag name="KSO_WM_NEWLAYOUT_ID" val="slide_c59a1ac626ab7140"/>
</p:tagLst>
</file>

<file path=ppt/tags/tag6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37c391d9bbd94ef318317bcfcbc40dea295dc5c"/>
  <p:tag name="KSO_WM_NEWLAYOUT_GROUP_ID" val="layout_31"/>
  <p:tag name="KSO_WM_NEWLAYOUT_ID" val="slide_4fc1049442bc33c6"/>
</p:tagLst>
</file>

<file path=ppt/tags/tag6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b22ee1456b903bd3c9f098a52889f220ac28976"/>
  <p:tag name="KSO_WM_NEWLAYOUT_GROUP_ID" val="layout_42"/>
  <p:tag name="KSO_WM_NEWLAYOUT_ID" val="slide_dd2f059f6dfe3f3e"/>
</p:tagLst>
</file>

<file path=ppt/tags/tag6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35ecb12af3fa5028d5d7a18eea2ffaccf8959f2"/>
  <p:tag name="KSO_WM_NEWLAYOUT_GROUP_ID" val="layout_53"/>
  <p:tag name="KSO_WM_NEWLAYOUT_ID" val="slide_1c63f389541666c8"/>
</p:tagLst>
</file>

<file path=ppt/tags/tag6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45e36999f9e3dc48661acc24b7d314424dcf604"/>
  <p:tag name="KSO_WM_NEWLAYOUT_GROUP_ID" val="layout_51"/>
  <p:tag name="KSO_WM_NEWLAYOUT_ID" val="slide_05fa846ee28ead8f"/>
</p:tagLst>
</file>

<file path=ppt/tags/tag6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3ac8aac60949852624f004504472dab8cba142"/>
  <p:tag name="KSO_WM_NEWLAYOUT_GROUP_ID" val="layout_32"/>
  <p:tag name="KSO_WM_NEWLAYOUT_ID" val="slide_c5ffa415428627e2"/>
</p:tagLst>
</file>

<file path=ppt/tags/tag68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8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686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8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3f35b4fb404f9df9211eea63b9caf6ab9182a00"/>
  <p:tag name="KSO_WM_NEWLAYOUT_GROUP_ID" val="layout_35"/>
  <p:tag name="KSO_WM_NEWLAYOUT_ID" val="slide_90cdd96762bb354a"/>
</p:tagLst>
</file>

<file path=ppt/tags/tag69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69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6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9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696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552114b410a750e87c635b2a80c42144d53f49"/>
  <p:tag name="KSO_WM_NEWLAYOUT_GROUP_ID" val="layout_62"/>
  <p:tag name="KSO_WM_NEWLAYOUT_ID" val="slide_d04dac5f6dad995b"/>
</p:tagLst>
</file>

<file path=ppt/tags/tag7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0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62b646ff3c07543831985b758da56afdae9799"/>
  <p:tag name="KSO_WM_NEWLAYOUT_GROUP_ID" val="layout_10004"/>
  <p:tag name="KSO_WM_NEWLAYOUT_ID" val="slide_e2dd812ee6ac848b"/>
</p:tagLst>
</file>

<file path=ppt/tags/tag7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5e1c76328f2884fc669bec9ecdcca2cf91e089a"/>
  <p:tag name="KSO_WM_NEWLAYOUT_GROUP_ID" val="layout_2"/>
  <p:tag name="KSO_WM_NEWLAYOUT_ID" val="slide_ed2c2e1a4c4efbba"/>
</p:tagLst>
</file>

<file path=ppt/tags/tag7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7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3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3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7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3ed1eae9d055ec8edafad653c2753284f4cf44"/>
  <p:tag name="KSO_WM_NEWLAYOUT_GROUP_ID" val="layout_33"/>
  <p:tag name="KSO_WM_NEWLAYOUT_ID" val="slide_957232055727e815"/>
</p:tagLst>
</file>

<file path=ppt/tags/tag7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944b45779b12c8b13b762f944067873a056df8"/>
  <p:tag name="KSO_WM_NEWLAYOUT_GROUP_ID" val="layout_10013"/>
  <p:tag name="KSO_WM_NEWLAYOUT_ID" val="slide_be81f4e8c4a0fe6f"/>
</p:tagLst>
</file>

<file path=ppt/tags/tag7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e4ccb5758f6009defe53341f4a9153e8703f45"/>
  <p:tag name="KSO_WM_NEWLAYOUT_GROUP_ID" val="layout_26"/>
  <p:tag name="KSO_WM_NEWLAYOUT_ID" val="slide_f64549512ce8df60"/>
</p:tagLst>
</file>

<file path=ppt/tags/tag7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b17b8c0a2b077784be955b9cae8a81c125c7ee"/>
  <p:tag name="KSO_WM_NEWLAYOUT_GROUP_ID" val="layout_6"/>
  <p:tag name="KSO_WM_NEWLAYOUT_ID" val="slide_e6ffcce3354d1ba7"/>
</p:tagLst>
</file>

<file path=ppt/tags/tag7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02dbdeabafb2400ccdf2fda278716b8d739210"/>
  <p:tag name="KSO_WM_NEWLAYOUT_GROUP_ID" val="layout_10003"/>
  <p:tag name="KSO_WM_NEWLAYOUT_ID" val="slide_1dc2aa7ad8859452"/>
</p:tagLst>
</file>

<file path=ppt/tags/tag7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9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8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8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8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</p:tagLst>
</file>

<file path=ppt/tags/tag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6cd76543a51d2fccedb3665bf2317df341f228"/>
  <p:tag name="KSO_WM_NEWLAYOUT_GROUP_ID" val="layout_10012"/>
  <p:tag name="KSO_WM_NEWLAYOUT_ID" val="slide_ed19c0db6ed585c4"/>
</p:tagLst>
</file>

<file path=ppt/tags/tag8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903bb011508f947403da3230b9ceab9e3fbc82"/>
  <p:tag name="KSO_WM_NEWLAYOUT_GROUP_ID" val="layout_60"/>
  <p:tag name="KSO_WM_NEWLAYOUT_ID" val="slide_cf12a0797d45ec7a"/>
</p:tagLst>
</file>

<file path=ppt/tags/tag8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2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8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0e64145e27bbc4043e38b5b678271125b5da80"/>
  <p:tag name="KSO_WM_NEWLAYOUT_GROUP_ID" val="layout_30"/>
  <p:tag name="KSO_WM_NEWLAYOUT_ID" val="slide_a591d1258ac0cc8b"/>
</p:tagLst>
</file>

<file path=ppt/tags/tag8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0189f4c63b1714a433b93d738532a2dc370145"/>
  <p:tag name="KSO_WM_NEWLAYOUT_GROUP_ID" val="layout_48"/>
  <p:tag name="KSO_WM_NEWLAYOUT_ID" val="slide_f40f4095b76ee3a8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8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4848ba0687230b14b57aead36359a252a2d2499"/>
  <p:tag name="KSO_WM_NEWLAYOUT_GROUP_ID" val="layout_31"/>
  <p:tag name="KSO_WM_NEWLAYOUT_ID" val="slide_2686a711f5a4e552"/>
</p:tagLst>
</file>

<file path=ppt/tags/tag8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8083e3ce41fb5c26e3ce4f6e98688f81c5699bb"/>
  <p:tag name="KSO_WM_NEWLAYOUT_GROUP_ID" val="layout_1-5"/>
  <p:tag name="KSO_WM_NEWLAYOUT_ID" val="slide_f6eba500053b1ebb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5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8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5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3.0"/>
  <p:tag name="KSO_WM_UNIT_ISNUMDGMTITLE" val="0"/>
  <p:tag name="KSO_WM_UNIT_NOCLEAR" val="0"/>
</p:tagLst>
</file>

<file path=ppt/tags/tag87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3.0"/>
  <p:tag name="KSO_WM_UNIT_ISNUMDGMTITLE" val="0"/>
  <p:tag name="KSO_WM_UNIT_NOCLEAR" val="0"/>
</p:tagLst>
</file>

<file path=ppt/tags/tag87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3.0"/>
  <p:tag name="KSO_WM_UNIT_ISNUMDGMTITLE" val="0"/>
  <p:tag name="KSO_WM_UNIT_NOCLEAR" val="0"/>
</p:tagLst>
</file>

<file path=ppt/tags/tag8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3.0"/>
  <p:tag name="KSO_WM_UNIT_ISNUMDGMTITLE" val="0"/>
  <p:tag name="KSO_WM_UNIT_NOCLEAR" val="0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2*i*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2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2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2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3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3*f*2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83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UNIT_CONTENT_GROUP_TYPE" val="titlestyle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4*h_f*2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8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4*h_a*2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88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4*h_f*1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9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4*h_a*1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891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titlestyle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3.0"/>
  <p:tag name="KSO_WM_UNIT_ISNUMDGMTITLE" val="0"/>
  <p:tag name="KSO_WM_UNIT_NOCLEAR" val="0"/>
</p:tagLst>
</file>

<file path=ppt/tags/tag90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3.0"/>
  <p:tag name="KSO_WM_UNIT_ISNUMDGMTITLE" val="0"/>
  <p:tag name="KSO_WM_UNIT_NOCLEAR" val="0"/>
</p:tagLst>
</file>

<file path=ppt/tags/tag90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3.0"/>
  <p:tag name="KSO_WM_UNIT_ISNUMDGMTITLE" val="0"/>
  <p:tag name="KSO_WM_UNIT_NOCLEAR" val="0"/>
</p:tagLst>
</file>

<file path=ppt/tags/tag90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3.0"/>
  <p:tag name="KSO_WM_UNIT_ISNUMDGMTITLE" val="0"/>
  <p:tag name="KSO_WM_UNIT_NOCLEAR" val="0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7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8*b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CONTENT_GROUP_TYPE" val="titlestyle"/>
</p:tagLst>
</file>

<file path=ppt/tags/tag91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8*a*1"/>
  <p:tag name="KSO_WM_UNIT_LAYERLEVEL" val="1"/>
  <p:tag name="KSO_WM_TAG_VERSION" val="3.0"/>
  <p:tag name="KSO_WM_BEAUTIFY_FLAG" val="#wm#"/>
  <p:tag name="KSO_WM_UNIT_CONTENT_GROUP_TYPE" val="titlestyle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1"/>
  <p:tag name="KSO_WM_UNIT_ID" val="_9*i*1"/>
  <p:tag name="KSO_WM_UNIT_LAYERLEVEL" val="1"/>
  <p:tag name="KSO_WM_TAG_VERSION" val="3.0"/>
  <p:tag name="KSO_WM_UNIT_ISNUMDGMTITLE" val="0"/>
  <p:tag name="KSO_WM_UNIT_NOCLEAR" val="0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9*i*2"/>
  <p:tag name="KSO_WM_UNIT_LAYERLEVEL" val="1"/>
  <p:tag name="KSO_WM_TAG_VERSION" val="3.0"/>
  <p:tag name="KSO_WM_UNIT_ISNUMDGMTITLE" val="0"/>
  <p:tag name="KSO_WM_UNIT_NOCLEAR" val="0"/>
</p:tagLst>
</file>

<file path=ppt/tags/tag9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3"/>
  <p:tag name="KSO_WM_UNIT_ID" val="_9*i*3"/>
  <p:tag name="KSO_WM_UNIT_LAYERLEVEL" val="1"/>
  <p:tag name="KSO_WM_TAG_VERSION" val="3.0"/>
  <p:tag name="KSO_WM_UNIT_ISNUMDGMTITLE" val="0"/>
  <p:tag name="KSO_WM_UNIT_NOCLEAR" val="0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3.0"/>
  <p:tag name="KSO_WM_UNIT_ISNUMDGMTITLE" val="0"/>
  <p:tag name="KSO_WM_UNIT_NOCLEAR" val="0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9*i*9"/>
  <p:tag name="KSO_WM_UNIT_LAYERLEVEL" val="1"/>
  <p:tag name="KSO_WM_TAG_VERSION" val="3.0"/>
  <p:tag name="KSO_WM_UNIT_ISNUMDGMTITLE" val="0"/>
  <p:tag name="KSO_WM_UNIT_NOCLEAR" val="0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9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9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9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93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3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3.0"/>
  <p:tag name="KSO_WM_UNIT_ISNUMDGMTITLE" val="0"/>
  <p:tag name="KSO_WM_UNIT_NOCLEAR" val="0"/>
</p:tagLst>
</file>

<file path=ppt/tags/tag9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3.0"/>
  <p:tag name="KSO_WM_UNIT_ISNUMDGMTITLE" val="0"/>
  <p:tag name="KSO_WM_UNIT_NOCLEAR" val="0"/>
</p:tagLst>
</file>

<file path=ppt/tags/tag9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3.0"/>
  <p:tag name="KSO_WM_UNIT_ISNUMDGMTITLE" val="0"/>
  <p:tag name="KSO_WM_UNIT_NOCLEAR" val="0"/>
</p:tagLst>
</file>

<file path=ppt/tags/tag9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3.0"/>
  <p:tag name="KSO_WM_UNIT_ISNUMDGMTITLE" val="0"/>
  <p:tag name="KSO_WM_UNIT_NOCLEAR" val="0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49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9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UNIT_TYPE" val="i"/>
  <p:tag name="KSO_WM_UNIT_INDEX" val="5"/>
  <p:tag name="KSO_WM_UNIT_ISNUMDGMTITLE" val="0"/>
  <p:tag name="KSO_WM_UNIT_NOCLEAR" val="0"/>
</p:tagLst>
</file>

<file path=ppt/tags/tag9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UNIT_TYPE" val="i"/>
  <p:tag name="KSO_WM_UNIT_INDEX" val="6"/>
  <p:tag name="KSO_WM_UNIT_ISNUMDGMTITLE" val="0"/>
  <p:tag name="KSO_WM_UNIT_NOCLEAR" val="0"/>
</p:tagLst>
</file>

<file path=ppt/tags/tag95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UNIT_TYPE" val="i"/>
  <p:tag name="KSO_WM_UNIT_INDEX" val="7"/>
  <p:tag name="KSO_WM_UNIT_ISNUMDGMTITLE" val="0"/>
  <p:tag name="KSO_WM_UNIT_NOCLEAR" val="0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  <p:tag name="KSO_WM_UNIT_ISNUMDGMTITLE" val="0"/>
  <p:tag name="KSO_WM_UNIT_NOCLEAR" val="0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1*i*9"/>
  <p:tag name="KSO_WM_UNIT_LAYERLEVEL" val="1"/>
  <p:tag name="KSO_WM_TAG_VERSION" val="3.0"/>
  <p:tag name="KSO_WM_UNIT_ISNUMDGMTITLE" val="0"/>
  <p:tag name="KSO_WM_UNIT_NOCLEAR" val="0"/>
</p:tagLst>
</file>

<file path=ppt/tags/tag9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1*i*10"/>
  <p:tag name="KSO_WM_UNIT_LAYERLEVEL" val="1"/>
  <p:tag name="KSO_WM_TAG_VERSION" val="3.0"/>
  <p:tag name="KSO_WM_UNIT_ISNUMDGMTITLE" val="0"/>
  <p:tag name="KSO_WM_UNIT_NOCLEAR" val="0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1*i*11"/>
  <p:tag name="KSO_WM_UNIT_LAYERLEVEL" val="1"/>
  <p:tag name="KSO_WM_TAG_VERSION" val="3.0"/>
  <p:tag name="KSO_WM_UNIT_ISNUMDGMTITLE" val="0"/>
  <p:tag name="KSO_WM_UNIT_NOCLEAR" val="0"/>
</p:tagLst>
</file>

<file path=ppt/tags/tag9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1*i*12"/>
  <p:tag name="KSO_WM_UNIT_LAYERLEVEL" val="1"/>
  <p:tag name="KSO_WM_TAG_VERSION" val="3.0"/>
  <p:tag name="KSO_WM_UNIT_ISNUMDGMTITLE" val="0"/>
  <p:tag name="KSO_WM_UNIT_NOCLEAR" val="0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5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96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348f071b4e479c98b4525dd1887bcc7f890a4c3"/>
  <p:tag name="KSO_WM_NEWLAYOUT_ID" val="1"/>
</p:tagLst>
</file>

<file path=ppt/tags/tag9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7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97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9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97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98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564"/>
  <p:tag name="KSO_WM_UNIT_ISNUMDGMTITLE" val="0"/>
  <p:tag name="KSO_WM_UNIT_TEXT_LAYER_COUNT" val="1"/>
  <p:tag name="KSO_WM_TEMPLATE_CATEGORY" val="custom"/>
  <p:tag name="KSO_WM_TEMPLATE_INDEX" val="40490306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0306"/>
</p:tagLst>
</file>

<file path=ppt/tags/tag98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UNIT_ISNUMDGMTITLE" val="0"/>
  <p:tag name="KSO_WM_UNIT_NOCLEAR" val="0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UNIT_ISNUMDGMTITLE" val="0"/>
  <p:tag name="KSO_WM_UNIT_NOCLEAR" val="0"/>
</p:tagLst>
</file>

<file path=ppt/tags/tag99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0*i*3"/>
  <p:tag name="KSO_WM_UNIT_LAYERLEVEL" val="1"/>
  <p:tag name="KSO_WM_TAG_VERSION" val="3.0"/>
  <p:tag name="KSO_WM_UNIT_ISNUMDGMTITLE" val="0"/>
  <p:tag name="KSO_WM_UNIT_NOCLEAR" val="0"/>
</p:tagLst>
</file>

<file path=ppt/tags/tag99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0*i*4"/>
  <p:tag name="KSO_WM_UNIT_LAYERLEVEL" val="1"/>
  <p:tag name="KSO_WM_TAG_VERSION" val="3.0"/>
  <p:tag name="KSO_WM_UNIT_ISNUMDGMTITLE" val="0"/>
  <p:tag name="KSO_WM_UNIT_NOCLEAR" val="0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0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0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0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0*i*8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7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TEMPLATE_MASTER_TYPE" val="0"/>
  <p:tag name="KSO_WM_TEMPLATE_COLOR_TYPE" val="0"/>
  <p:tag name="KSO_WM_TAG_VERSION" val="3.0"/>
</p:tagLst>
</file>

<file path=ppt/tags/tag998.xml><?xml version="1.0" encoding="utf-8"?>
<p:tagLst xmlns:p="http://schemas.openxmlformats.org/presentationml/2006/main">
  <p:tag name="KSO_WM_AITEMPLATE_STYLE_ID" val="69796632452"/>
</p:tagLst>
</file>

<file path=ppt/tags/tag99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3F3F3F"/>
      </a:dk2>
      <a:lt2>
        <a:srgbClr val="FFFDEB"/>
      </a:lt2>
      <a:accent1>
        <a:srgbClr val="00C461"/>
      </a:accent1>
      <a:accent2>
        <a:srgbClr val="FFC858"/>
      </a:accent2>
      <a:accent3>
        <a:srgbClr val="0C89F0"/>
      </a:accent3>
      <a:accent4>
        <a:srgbClr val="B71CC3"/>
      </a:accent4>
      <a:accent5>
        <a:srgbClr val="181FB1"/>
      </a:accent5>
      <a:accent6>
        <a:srgbClr val="33CCFF"/>
      </a:accent6>
      <a:hlink>
        <a:srgbClr val="0563C1"/>
      </a:hlink>
      <a:folHlink>
        <a:srgbClr val="954F72"/>
      </a:folHlink>
    </a:clrScheme>
    <a:fontScheme name="自定义 8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10169</Words>
  <Application>WPS 演示</Application>
  <PresentationFormat>宽屏</PresentationFormat>
  <Paragraphs>1180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72</vt:i4>
      </vt:variant>
    </vt:vector>
  </HeadingPairs>
  <TitlesOfParts>
    <vt:vector size="84" baseType="lpstr">
      <vt:lpstr>Arial</vt:lpstr>
      <vt:lpstr>宋体</vt:lpstr>
      <vt:lpstr>Wingdings</vt:lpstr>
      <vt:lpstr>微软雅黑</vt:lpstr>
      <vt:lpstr>Wingdings</vt:lpstr>
      <vt:lpstr>MiSans Normal</vt:lpstr>
      <vt:lpstr>MiSans Heavy</vt:lpstr>
      <vt:lpstr>Arial Unicode MS</vt:lpstr>
      <vt:lpstr>Calibri</vt:lpstr>
      <vt:lpstr>Times New Roman</vt:lpstr>
      <vt:lpstr>Office 主题</vt:lpstr>
      <vt:lpstr>1_Office 主题</vt:lpstr>
      <vt:lpstr>第2章 信息检索</vt:lpstr>
      <vt:lpstr>目录：</vt:lpstr>
      <vt:lpstr>信息检索</vt:lpstr>
      <vt:lpstr>信息检索</vt:lpstr>
      <vt:lpstr>信息检索概述</vt:lpstr>
      <vt:lpstr>信息检索概述</vt:lpstr>
      <vt:lpstr>信息检索概述：信息检索的特征</vt:lpstr>
      <vt:lpstr>信息检索概述：信息检索的产生和发展</vt:lpstr>
      <vt:lpstr>信息检索概述：信息检索的产生和发展</vt:lpstr>
      <vt:lpstr>信息检索概述：信息检索的发展趋势</vt:lpstr>
      <vt:lpstr>信息检索概述：信息检索的发展趋势</vt:lpstr>
      <vt:lpstr>信息检索概述：信息检索的发展趋势</vt:lpstr>
      <vt:lpstr>信息检索概述：信息检索的意义和作用</vt:lpstr>
      <vt:lpstr>信息检索概述：信息检索的意义和作用</vt:lpstr>
      <vt:lpstr>信息检索概述</vt:lpstr>
      <vt:lpstr>信息检索类型：按检索对象分类</vt:lpstr>
      <vt:lpstr>信息检索类型：按检索方式分类</vt:lpstr>
      <vt:lpstr>信息检索类型：按检索范围分类</vt:lpstr>
      <vt:lpstr>信息检索类型：按检索环境分类</vt:lpstr>
      <vt:lpstr>信息检索类型</vt:lpstr>
      <vt:lpstr>信息检索系统</vt:lpstr>
      <vt:lpstr>信息检索系统：手工信息检索系统</vt:lpstr>
      <vt:lpstr>信息检索系统：手工信息检索系统</vt:lpstr>
      <vt:lpstr>信息检索系统：手工信息检索系统</vt:lpstr>
      <vt:lpstr>信息检索系统：计算机信息检索系统</vt:lpstr>
      <vt:lpstr>信息检索系统：计算机信息检索系统</vt:lpstr>
      <vt:lpstr>信息检索系统：计算机信息检索系统</vt:lpstr>
      <vt:lpstr>信息检索系统</vt:lpstr>
      <vt:lpstr>信息检索语言</vt:lpstr>
      <vt:lpstr>信息检索语言</vt:lpstr>
      <vt:lpstr>信息检索语言：信息检索语言的作用</vt:lpstr>
      <vt:lpstr>信息检索语言：检索语言的类型</vt:lpstr>
      <vt:lpstr>信息检索语言：检索语言的类型</vt:lpstr>
      <vt:lpstr>信息检索语言：检索语言的类型</vt:lpstr>
      <vt:lpstr>信息检索语言</vt:lpstr>
      <vt:lpstr>信息检索技术</vt:lpstr>
      <vt:lpstr>信息检索技术：布尔逻辑检索</vt:lpstr>
      <vt:lpstr>信息检索技术：布尔逻辑检索</vt:lpstr>
      <vt:lpstr>信息检索技术：布尔逻辑检索</vt:lpstr>
      <vt:lpstr>信息检索技术：布尔逻辑检索</vt:lpstr>
      <vt:lpstr>信息检索技术：限定检索</vt:lpstr>
      <vt:lpstr>信息检索技术：限定检索</vt:lpstr>
      <vt:lpstr>信息检索技术：限定检索</vt:lpstr>
      <vt:lpstr>信息检索技术：截词检索</vt:lpstr>
      <vt:lpstr>信息检索技术：截词检索</vt:lpstr>
      <vt:lpstr>信息检索技术：截词检索</vt:lpstr>
      <vt:lpstr>信息检索技术：截词检索</vt:lpstr>
      <vt:lpstr>信息检索技术：位置检索</vt:lpstr>
      <vt:lpstr>信息检索技术：位置检索</vt:lpstr>
      <vt:lpstr>信息检索技术：位置检索</vt:lpstr>
      <vt:lpstr>信息检索技术：位置检索</vt:lpstr>
      <vt:lpstr>信息检索技术：加权检索</vt:lpstr>
      <vt:lpstr>信息检索技术：加权检索</vt:lpstr>
      <vt:lpstr>信息检索技术：加权检索</vt:lpstr>
      <vt:lpstr>信息检索技术</vt:lpstr>
      <vt:lpstr>信息检索的途径、方法和步骤</vt:lpstr>
      <vt:lpstr>信息检索的途径、方法和步骤：信息检索的途径</vt:lpstr>
      <vt:lpstr>信息检索的途径、方法和步骤：信息检索的途径</vt:lpstr>
      <vt:lpstr>信息检索的途径、方法和步骤：信息检索的途径</vt:lpstr>
      <vt:lpstr>信息检索的途径、方法和步骤：信息检索的方法</vt:lpstr>
      <vt:lpstr>信息检索的途径、方法和步骤：信息检索的方法</vt:lpstr>
      <vt:lpstr>信息检索的途径、方法和步骤：信息检索的方法</vt:lpstr>
      <vt:lpstr>信息检索的途径、方法和步骤：信息检索的方法</vt:lpstr>
      <vt:lpstr>信息检索的途径、方法和步骤：信息检索的步骤</vt:lpstr>
      <vt:lpstr>信息检索的途径、方法和步骤</vt:lpstr>
      <vt:lpstr>检索效果评价</vt:lpstr>
      <vt:lpstr>检索效果评价：检索效果评价指标</vt:lpstr>
      <vt:lpstr>检索效果评价：检索效果评价指标</vt:lpstr>
      <vt:lpstr>检索效果评价：提高检索效果的方法</vt:lpstr>
      <vt:lpstr>检索效果评价：提高检索效果的方法</vt:lpstr>
      <vt:lpstr>检索效果评价：提高检索效果的方法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信息检索</dc:title>
  <dc:creator/>
  <cp:lastModifiedBy>刘丽</cp:lastModifiedBy>
  <cp:revision>2</cp:revision>
  <dcterms:created xsi:type="dcterms:W3CDTF">2025-12-29T11:44:45Z</dcterms:created>
  <dcterms:modified xsi:type="dcterms:W3CDTF">2025-12-29T11:45:13Z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v1.0_ai_69796632452</vt:lpwstr>
  </property>
</Properties>
</file>